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332A3-14FB-4079-A17A-E56F0684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AC4945-90DF-47B6-A552-38FD63247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71BDE-E8E2-426C-ADC2-98F9ABC8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9BD8-20C4-404B-9280-45FF5FADBDC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5BD95-F875-49F8-808C-1E2B0FC0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85F03-7B77-47B3-A198-84777840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3D8F-E98E-40C7-979C-3E095B883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9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D5813-FAA1-4C6D-AAB9-54AF8BC6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0D4EF5-B8D4-4DBB-9F88-C676B439A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025B1-2FFB-44BE-99DF-C2C1DB19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9BD8-20C4-404B-9280-45FF5FADBDC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ECBC8-7558-4188-B85F-DA4ECBF0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3D2B0-CE7A-4D90-BF90-62C9A657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3D8F-E98E-40C7-979C-3E095B883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92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2781D1-C337-4CF6-8D21-7C2AC168F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29034D-C0E3-4575-A3BE-7033305FF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02BC2-216C-44D7-8843-271F7ED1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9BD8-20C4-404B-9280-45FF5FADBDC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20D37-8BCA-43F9-A67B-F9E4C45E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F8C39-6DF7-4BE1-975D-D2BF4739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3D8F-E98E-40C7-979C-3E095B883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7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65EB9-6CB7-46D5-8613-1DCB0961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92565-4651-4695-89AD-AA073151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8D14B-6C74-4945-968B-E9AC778D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9BD8-20C4-404B-9280-45FF5FADBDC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A4275-7A4B-40CD-BA26-FC22244E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9145B-6F06-4905-87B5-28DA63DA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3D8F-E98E-40C7-979C-3E095B883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0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38D71-8302-4345-A434-2C3D33B0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85D3E-9B5C-40B4-A4D9-7385EB23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B17D6-0806-4ED4-AE94-34C28BD8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9BD8-20C4-404B-9280-45FF5FADBDC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5F3C4-6B96-435B-BEAD-50B1771D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FFFF4-467A-4398-8DF3-B10CB708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3D8F-E98E-40C7-979C-3E095B883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9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5EB89-1269-400B-BB1B-B0B1DEF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B2935-D9DC-49A2-84C2-34583DB6C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C3DDF-8ABB-4059-B6BC-3A4ABA4A3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4B9D4-56FD-4B77-9142-174E9FE5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9BD8-20C4-404B-9280-45FF5FADBDC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B3F77-4515-432C-BDE8-17277A07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0D019-C5AA-49A4-BC70-1BD35EDA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3D8F-E98E-40C7-979C-3E095B883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99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AF94D-EF1F-4214-A79D-7FCA5C81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D38B6-E771-41A5-89DE-DA9CD7A17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25375C-5EC7-4E6F-82A6-E45A738C8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1E2E3E-2DAF-4251-B88D-8685897EE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EA4A85-B1F6-40FD-9311-55E3A9F91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17D8B0-61E0-4680-A375-864924E1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9BD8-20C4-404B-9280-45FF5FADBDC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6BED38-E442-4FDD-AA5B-C0D446BB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7180F1-BB24-4B1C-BC69-04B22A32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3D8F-E98E-40C7-979C-3E095B883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8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CA4E8-E812-4135-B3F1-DCE072E2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FA07E6-73AA-47D7-A5E6-C3907768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9BD8-20C4-404B-9280-45FF5FADBDC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7BFC9B-06ED-4631-A308-35181A01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55C11A-EC37-4292-854C-957B36AF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3D8F-E98E-40C7-979C-3E095B883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6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4C394F-4F94-458E-A3D4-6ACDF587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9BD8-20C4-404B-9280-45FF5FADBDC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0E0279-C080-46A2-AB18-F52CA895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2538F-EC76-48F5-A165-93CED2CF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3D8F-E98E-40C7-979C-3E095B883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2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E3B9-CD92-405D-AA6D-EA4D6614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B7EC4-958C-45EC-80FD-1364BDAB3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77219-F874-469E-911C-744006B29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D52C65-91EB-47D6-8FEF-19274952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9BD8-20C4-404B-9280-45FF5FADBDC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E745EF-906B-4E2D-98E4-274DC9CE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9B82C-143D-4F51-B37E-1496BF39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3D8F-E98E-40C7-979C-3E095B883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5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326A4-541B-4CDE-91D2-B7D35F0F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7BD614-75BD-458D-9F92-D489E0AAA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5476CF-521C-46F2-B44D-DADE482AF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C4630D-94B7-4739-9EF6-4B6E6FEE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9BD8-20C4-404B-9280-45FF5FADBDC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2B08E-5E76-4F97-AE75-A4688C1E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B0F3D1-790F-4224-AA6D-7EAE24F2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3D8F-E98E-40C7-979C-3E095B883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7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95FE4C-9A32-4C22-A708-FF7747BA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EB369-3449-43F2-BF22-74219957D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5616A-69E9-4099-B409-2243BAB98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9BD8-20C4-404B-9280-45FF5FADBDC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B4017-F61D-40FE-B64B-EFC6DF766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779B2-D95F-4440-A5BD-D3CC02EFA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3D8F-E98E-40C7-979C-3E095B883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2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EB22A-8753-4CAE-B108-C3FF9BE6D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4C0303-1FBF-4593-85FC-AB505E6FE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60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A1E1F-625B-44C6-A432-21442E60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添加书签进行图表切换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66BD8-7FC1-42A3-8EA8-B48379F6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Step1:</a:t>
            </a:r>
          </a:p>
          <a:p>
            <a:r>
              <a:rPr lang="zh-CN" altLang="en-US" sz="1800" dirty="0"/>
              <a:t>视图</a:t>
            </a:r>
            <a:r>
              <a:rPr lang="en-US" altLang="zh-CN" sz="1800" dirty="0"/>
              <a:t>-</a:t>
            </a:r>
            <a:r>
              <a:rPr lang="zh-CN" altLang="en-US" sz="1800" dirty="0"/>
              <a:t>选择</a:t>
            </a:r>
            <a:r>
              <a:rPr lang="en-US" altLang="zh-CN" sz="1800" dirty="0"/>
              <a:t> </a:t>
            </a:r>
            <a:r>
              <a:rPr lang="zh-CN" altLang="en-US" sz="1800" dirty="0"/>
              <a:t>可以隐藏特定图表</a:t>
            </a:r>
            <a:endParaRPr lang="en-US" altLang="zh-CN" sz="1800" dirty="0"/>
          </a:p>
          <a:p>
            <a:r>
              <a:rPr lang="en-US" altLang="zh-CN" sz="1800" dirty="0"/>
              <a:t>Step2:</a:t>
            </a:r>
          </a:p>
          <a:p>
            <a:r>
              <a:rPr lang="zh-CN" altLang="en-US" sz="1800" dirty="0"/>
              <a:t>按钮</a:t>
            </a:r>
            <a:r>
              <a:rPr lang="en-US" altLang="zh-CN" sz="1800" dirty="0"/>
              <a:t>-</a:t>
            </a:r>
            <a:r>
              <a:rPr lang="zh-CN" altLang="en-US" sz="1800" dirty="0"/>
              <a:t>操作</a:t>
            </a:r>
            <a:r>
              <a:rPr lang="en-US" altLang="zh-CN" sz="1800" dirty="0"/>
              <a:t>-</a:t>
            </a:r>
            <a:r>
              <a:rPr lang="zh-CN" altLang="en-US" sz="1800" dirty="0"/>
              <a:t>类型</a:t>
            </a:r>
            <a:r>
              <a:rPr lang="en-US" altLang="zh-CN" sz="1800" dirty="0"/>
              <a:t>-</a:t>
            </a:r>
            <a:r>
              <a:rPr lang="zh-CN" altLang="en-US" sz="1800" dirty="0"/>
              <a:t>书签</a:t>
            </a:r>
            <a:endParaRPr lang="en-US" altLang="zh-CN" sz="1800" dirty="0"/>
          </a:p>
          <a:p>
            <a:r>
              <a:rPr lang="zh-CN" altLang="en-US" sz="1800" dirty="0"/>
              <a:t>书签</a:t>
            </a:r>
            <a:r>
              <a:rPr lang="en-US" altLang="zh-CN" sz="1800" dirty="0"/>
              <a:t>-&lt;</a:t>
            </a:r>
            <a:r>
              <a:rPr lang="zh-CN" altLang="en-US" sz="1800" dirty="0"/>
              <a:t>图表名称</a:t>
            </a:r>
            <a:r>
              <a:rPr lang="en-US" altLang="zh-CN" sz="1800" dirty="0"/>
              <a:t>&gt;</a:t>
            </a:r>
          </a:p>
          <a:p>
            <a:r>
              <a:rPr lang="en-US" altLang="zh-CN" sz="1800"/>
              <a:t>https://www.twblogs.net/a/5c834b6fbd9eee35fc13b4f6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9516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添加书签进行图表切换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 Jadon</dc:creator>
  <cp:lastModifiedBy>Qi Jadon</cp:lastModifiedBy>
  <cp:revision>2</cp:revision>
  <dcterms:created xsi:type="dcterms:W3CDTF">2021-06-03T10:05:59Z</dcterms:created>
  <dcterms:modified xsi:type="dcterms:W3CDTF">2021-06-03T10:17:33Z</dcterms:modified>
</cp:coreProperties>
</file>