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3"/>
    <p:restoredTop sz="94699"/>
  </p:normalViewPr>
  <p:slideViewPr>
    <p:cSldViewPr snapToGrid="0" snapToObjects="1">
      <p:cViewPr varScale="1">
        <p:scale>
          <a:sx n="70" d="100"/>
          <a:sy n="70" d="100"/>
        </p:scale>
        <p:origin x="20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4/22/20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276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4/22/20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463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4/22/20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332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738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4/22/20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878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928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833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4/22/20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17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4/22/20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709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8032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252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4/22/20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61843198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73"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9A76872-0419-4627-9B51-7E76602A0161}"/>
              </a:ext>
            </a:extLst>
          </p:cNvPr>
          <p:cNvPicPr>
            <a:picLocks noChangeAspect="1"/>
          </p:cNvPicPr>
          <p:nvPr/>
        </p:nvPicPr>
        <p:blipFill rotWithShape="1">
          <a:blip r:embed="rId2"/>
          <a:srcRect t="9091" r="18787" b="-1"/>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BC6D31-0E53-1B4C-B029-E6DD2D605D83}"/>
              </a:ext>
            </a:extLst>
          </p:cNvPr>
          <p:cNvSpPr>
            <a:spLocks noGrp="1"/>
          </p:cNvSpPr>
          <p:nvPr>
            <p:ph type="ctrTitle"/>
          </p:nvPr>
        </p:nvSpPr>
        <p:spPr>
          <a:xfrm>
            <a:off x="404553" y="3091928"/>
            <a:ext cx="9078562" cy="2387600"/>
          </a:xfrm>
        </p:spPr>
        <p:txBody>
          <a:bodyPr>
            <a:normAutofit/>
          </a:bodyPr>
          <a:lstStyle/>
          <a:p>
            <a:r>
              <a:rPr lang="en-US" sz="5100" dirty="0">
                <a:solidFill>
                  <a:schemeClr val="bg1"/>
                </a:solidFill>
              </a:rPr>
              <a:t>Time series prediction to understand the behavior of the IPO stock market </a:t>
            </a:r>
          </a:p>
        </p:txBody>
      </p:sp>
      <p:sp>
        <p:nvSpPr>
          <p:cNvPr id="3" name="Subtitle 2">
            <a:extLst>
              <a:ext uri="{FF2B5EF4-FFF2-40B4-BE49-F238E27FC236}">
                <a16:creationId xmlns:a16="http://schemas.microsoft.com/office/drawing/2014/main" id="{E4600FDC-7760-C441-B815-12F3B88FE4DC}"/>
              </a:ext>
            </a:extLst>
          </p:cNvPr>
          <p:cNvSpPr>
            <a:spLocks noGrp="1"/>
          </p:cNvSpPr>
          <p:nvPr>
            <p:ph type="subTitle" idx="1"/>
          </p:nvPr>
        </p:nvSpPr>
        <p:spPr>
          <a:xfrm>
            <a:off x="404553" y="5551469"/>
            <a:ext cx="9078562" cy="592975"/>
          </a:xfrm>
        </p:spPr>
        <p:txBody>
          <a:bodyPr anchor="ctr">
            <a:normAutofit/>
          </a:bodyPr>
          <a:lstStyle/>
          <a:p>
            <a:r>
              <a:rPr lang="en-US" sz="2000" dirty="0">
                <a:solidFill>
                  <a:schemeClr val="bg1"/>
                </a:solidFill>
              </a:rPr>
              <a:t>By Jade Zhang and Reeha Naaz Hindustan</a:t>
            </a:r>
          </a:p>
        </p:txBody>
      </p:sp>
      <p:pic>
        <p:nvPicPr>
          <p:cNvPr id="6" name="Picture 5" descr="A picture containing food, fruit, room&#10;&#10;Description automatically generated">
            <a:extLst>
              <a:ext uri="{FF2B5EF4-FFF2-40B4-BE49-F238E27FC236}">
                <a16:creationId xmlns:a16="http://schemas.microsoft.com/office/drawing/2014/main" id="{BE709E1A-7A3E-F340-9AC5-996357849FB1}"/>
              </a:ext>
            </a:extLst>
          </p:cNvPr>
          <p:cNvPicPr>
            <a:picLocks noChangeAspect="1"/>
          </p:cNvPicPr>
          <p:nvPr/>
        </p:nvPicPr>
        <p:blipFill>
          <a:blip r:embed="rId3"/>
          <a:stretch>
            <a:fillRect/>
          </a:stretch>
        </p:blipFill>
        <p:spPr>
          <a:xfrm>
            <a:off x="9631160" y="-492598"/>
            <a:ext cx="2322089" cy="3250925"/>
          </a:xfrm>
          <a:prstGeom prst="rect">
            <a:avLst/>
          </a:prstGeom>
        </p:spPr>
      </p:pic>
    </p:spTree>
    <p:extLst>
      <p:ext uri="{BB962C8B-B14F-4D97-AF65-F5344CB8AC3E}">
        <p14:creationId xmlns:p14="http://schemas.microsoft.com/office/powerpoint/2010/main" val="67360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C91F-D2FF-C54E-8B10-B5BE3F284B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720CD15-468F-2540-BC0A-26E840D60766}"/>
              </a:ext>
            </a:extLst>
          </p:cNvPr>
          <p:cNvSpPr>
            <a:spLocks noGrp="1"/>
          </p:cNvSpPr>
          <p:nvPr>
            <p:ph idx="1"/>
          </p:nvPr>
        </p:nvSpPr>
        <p:spPr>
          <a:xfrm>
            <a:off x="1115568" y="2478023"/>
            <a:ext cx="10288306" cy="4157907"/>
          </a:xfrm>
        </p:spPr>
        <p:txBody>
          <a:bodyPr>
            <a:normAutofit/>
          </a:bodyPr>
          <a:lstStyle/>
          <a:p>
            <a:pPr marL="0" indent="0">
              <a:buNone/>
            </a:pPr>
            <a:r>
              <a:rPr lang="en-US" sz="2600" dirty="0"/>
              <a:t>The data utilized for the project is “Stocks IPO information &amp; results” which contains information about the U.S. stocks of various companies that were publicly traded on 01/01/2018. The data mainly revolves around how the companies appeared before going public. Data will be utilized to study the stock market trends for various companies by performing time-series analysis using ARIMA model (Auto Regressive Integrated Moving Average) and then utilizing the results obtained to identify the features that contribute to the rise and fall in stock prices in the U.S. market. </a:t>
            </a:r>
          </a:p>
          <a:p>
            <a:endParaRPr lang="en-US" dirty="0"/>
          </a:p>
        </p:txBody>
      </p:sp>
    </p:spTree>
    <p:extLst>
      <p:ext uri="{BB962C8B-B14F-4D97-AF65-F5344CB8AC3E}">
        <p14:creationId xmlns:p14="http://schemas.microsoft.com/office/powerpoint/2010/main" val="249560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EE1C-514B-0B4C-84B2-ADC702BD1E5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670108E-38E2-E142-A726-8EA19D660AAA}"/>
              </a:ext>
            </a:extLst>
          </p:cNvPr>
          <p:cNvSpPr>
            <a:spLocks noGrp="1"/>
          </p:cNvSpPr>
          <p:nvPr>
            <p:ph idx="1"/>
          </p:nvPr>
        </p:nvSpPr>
        <p:spPr/>
        <p:txBody>
          <a:bodyPr/>
          <a:lstStyle/>
          <a:p>
            <a:pPr marL="0" indent="0">
              <a:buNone/>
            </a:pPr>
            <a:r>
              <a:rPr lang="en-US" dirty="0"/>
              <a:t>What is the optimum statistical algorithm to perform time-series prediction/forecasting for IPO Stock price data (past trading information)? What features contribute to the rise and fall in stock prices in the U.S. market ?</a:t>
            </a:r>
          </a:p>
          <a:p>
            <a:pPr marL="0" indent="0">
              <a:buNone/>
            </a:pPr>
            <a:r>
              <a:rPr lang="en-US" dirty="0"/>
              <a:t>Which model (SVM or ARIMA) has better performance for time-series prediction for selected features?</a:t>
            </a:r>
          </a:p>
        </p:txBody>
      </p:sp>
    </p:spTree>
    <p:extLst>
      <p:ext uri="{BB962C8B-B14F-4D97-AF65-F5344CB8AC3E}">
        <p14:creationId xmlns:p14="http://schemas.microsoft.com/office/powerpoint/2010/main" val="63645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2865-87A4-5245-9077-C8DB7B21360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610AE4D-F705-F549-B73A-B3B7DE83C554}"/>
              </a:ext>
            </a:extLst>
          </p:cNvPr>
          <p:cNvSpPr>
            <a:spLocks noGrp="1"/>
          </p:cNvSpPr>
          <p:nvPr>
            <p:ph idx="1"/>
          </p:nvPr>
        </p:nvSpPr>
        <p:spPr/>
        <p:txBody>
          <a:bodyPr>
            <a:normAutofit fontScale="92500" lnSpcReduction="20000"/>
          </a:bodyPr>
          <a:lstStyle/>
          <a:p>
            <a:r>
              <a:rPr lang="en-US" dirty="0"/>
              <a:t>Data Cleaning</a:t>
            </a:r>
          </a:p>
          <a:p>
            <a:r>
              <a:rPr lang="en-US" dirty="0"/>
              <a:t>Checking for Stationarity</a:t>
            </a:r>
          </a:p>
          <a:p>
            <a:r>
              <a:rPr lang="en-US" dirty="0"/>
              <a:t>Eliminating Stationarity</a:t>
            </a:r>
          </a:p>
          <a:p>
            <a:r>
              <a:rPr lang="en-US" dirty="0"/>
              <a:t>Checking for Seasonality</a:t>
            </a:r>
          </a:p>
          <a:p>
            <a:r>
              <a:rPr lang="en-US" dirty="0"/>
              <a:t>Eliminating Seasonality</a:t>
            </a:r>
          </a:p>
          <a:p>
            <a:r>
              <a:rPr lang="en-US" dirty="0"/>
              <a:t>Prediction using various models – </a:t>
            </a:r>
            <a:r>
              <a:rPr lang="en-US" dirty="0" err="1"/>
              <a:t>RandomForest</a:t>
            </a:r>
            <a:r>
              <a:rPr lang="en-US" dirty="0"/>
              <a:t>, Light GBM-Gradient boosting Decision Tree, Support Vector Classifier, ARIMA)</a:t>
            </a:r>
          </a:p>
        </p:txBody>
      </p:sp>
    </p:spTree>
    <p:extLst>
      <p:ext uri="{BB962C8B-B14F-4D97-AF65-F5344CB8AC3E}">
        <p14:creationId xmlns:p14="http://schemas.microsoft.com/office/powerpoint/2010/main" val="415691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CFEC-FBB4-7844-8A65-73E6930267E9}"/>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9778CA8D-6D8B-C24A-B574-325B0B333DA1}"/>
              </a:ext>
            </a:extLst>
          </p:cNvPr>
          <p:cNvSpPr>
            <a:spLocks noGrp="1"/>
          </p:cNvSpPr>
          <p:nvPr>
            <p:ph idx="1"/>
          </p:nvPr>
        </p:nvSpPr>
        <p:spPr/>
        <p:txBody>
          <a:bodyPr/>
          <a:lstStyle/>
          <a:p>
            <a:pPr marL="0" indent="0">
              <a:buNone/>
            </a:pPr>
            <a:r>
              <a:rPr lang="en-US" dirty="0"/>
              <a:t>The data contains the historical prices and the related information about the U.S. stocks of 3762 companies. The historical prices consist of the open value, close value, lowest value, highest value, and volume for 261 days, and the related information includes the stock symbol, industry, revenue, and so on. </a:t>
            </a:r>
          </a:p>
        </p:txBody>
      </p:sp>
    </p:spTree>
    <p:extLst>
      <p:ext uri="{BB962C8B-B14F-4D97-AF65-F5344CB8AC3E}">
        <p14:creationId xmlns:p14="http://schemas.microsoft.com/office/powerpoint/2010/main" val="39977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12A3-AF20-6342-B0AA-D445A5A462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91A64F-0367-B84B-8943-1AD940F378A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81489689"/>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23C26"/>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98</TotalTime>
  <Words>278</Words>
  <Application>Microsoft Macintosh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AccentBoxVTI</vt:lpstr>
      <vt:lpstr>Time series prediction to understand the behavior of the IPO stock market </vt:lpstr>
      <vt:lpstr>INTRODUCTION</vt:lpstr>
      <vt:lpstr>PROBLEM STATEMENT</vt:lpstr>
      <vt:lpstr>METHODOLOGY</vt:lpstr>
      <vt:lpstr>DATA DESCRIPTION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prediction to understand the behavior of the IPO stock market </dc:title>
  <dc:creator>Hindustan, Reeha Naaz</dc:creator>
  <cp:lastModifiedBy>Hindustan, Reeha Naaz</cp:lastModifiedBy>
  <cp:revision>5</cp:revision>
  <dcterms:created xsi:type="dcterms:W3CDTF">2020-04-22T16:36:13Z</dcterms:created>
  <dcterms:modified xsi:type="dcterms:W3CDTF">2020-04-22T18:14:43Z</dcterms:modified>
</cp:coreProperties>
</file>