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61" r:id="rId4"/>
    <p:sldId id="272" r:id="rId5"/>
    <p:sldId id="271" r:id="rId6"/>
    <p:sldId id="258" r:id="rId7"/>
    <p:sldId id="274" r:id="rId8"/>
    <p:sldId id="262" r:id="rId9"/>
    <p:sldId id="280" r:id="rId10"/>
    <p:sldId id="266" r:id="rId11"/>
    <p:sldId id="281" r:id="rId12"/>
    <p:sldId id="273" r:id="rId13"/>
    <p:sldId id="275" r:id="rId14"/>
    <p:sldId id="282" r:id="rId15"/>
    <p:sldId id="264" r:id="rId16"/>
    <p:sldId id="267" r:id="rId17"/>
    <p:sldId id="283" r:id="rId18"/>
    <p:sldId id="265" r:id="rId19"/>
    <p:sldId id="284" r:id="rId20"/>
    <p:sldId id="276" r:id="rId21"/>
    <p:sldId id="270" r:id="rId22"/>
    <p:sldId id="285" r:id="rId23"/>
    <p:sldId id="286" r:id="rId24"/>
    <p:sldId id="287" r:id="rId25"/>
    <p:sldId id="269" r:id="rId26"/>
    <p:sldId id="259" r:id="rId27"/>
    <p:sldId id="288" r:id="rId28"/>
    <p:sldId id="289" r:id="rId29"/>
    <p:sldId id="290" r:id="rId30"/>
    <p:sldId id="26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801063-4254-A52A-B981-DAF9B1E41AC2}" v="387" dt="2019-11-19T04:14:54.235"/>
    <p1510:client id="{1C182C2F-1F3A-4F26-A576-32BC6AA5CC66}" v="66" dt="2019-11-18T14:20:10.165"/>
    <p1510:client id="{60F82429-8EA9-47CA-CC8C-0C6AB28E1462}" v="1552" dt="2019-11-19T23:47:00.889"/>
    <p1510:client id="{84E21C0B-370E-C938-4F7D-20285C517EFE}" v="3020" dt="2019-11-19T20:58:25.788"/>
    <p1510:client id="{AF62AF13-E1A5-4A43-B9AF-9424067B91BB}" v="34" dt="2019-11-19T03:33:42.877"/>
    <p1510:client id="{B2ECE5D3-505A-46C3-9D84-CDD5DDA37FF8}" v="31" dt="2019-11-21T03:39:48.4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1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svg"/><Relationship Id="rId1" Type="http://schemas.openxmlformats.org/officeDocument/2006/relationships/image" Target="../media/image43.png"/><Relationship Id="rId4" Type="http://schemas.openxmlformats.org/officeDocument/2006/relationships/image" Target="../media/image46.svg"/></Relationships>
</file>

<file path=ppt/diagrams/_rels/data12.xml.rels><?xml version="1.0" encoding="UTF-8" standalone="yes"?>
<Relationships xmlns="http://schemas.openxmlformats.org/package/2006/relationships"><Relationship Id="rId8" Type="http://schemas.openxmlformats.org/officeDocument/2006/relationships/image" Target="../media/image69.svg"/><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image" Target="../media/image63.svg"/><Relationship Id="rId1" Type="http://schemas.openxmlformats.org/officeDocument/2006/relationships/image" Target="../media/image62.png"/><Relationship Id="rId6" Type="http://schemas.openxmlformats.org/officeDocument/2006/relationships/image" Target="../media/image67.svg"/><Relationship Id="rId5" Type="http://schemas.openxmlformats.org/officeDocument/2006/relationships/image" Target="../media/image66.png"/><Relationship Id="rId4" Type="http://schemas.openxmlformats.org/officeDocument/2006/relationships/image" Target="../media/image65.svg"/></Relationships>
</file>

<file path=ppt/diagrams/_rels/data13.xml.rels><?xml version="1.0" encoding="UTF-8" standalone="yes"?>
<Relationships xmlns="http://schemas.openxmlformats.org/package/2006/relationships"><Relationship Id="rId8" Type="http://schemas.openxmlformats.org/officeDocument/2006/relationships/image" Target="../media/image77.svg"/><Relationship Id="rId3" Type="http://schemas.openxmlformats.org/officeDocument/2006/relationships/image" Target="../media/image72.png"/><Relationship Id="rId7" Type="http://schemas.openxmlformats.org/officeDocument/2006/relationships/image" Target="../media/image76.png"/><Relationship Id="rId12" Type="http://schemas.openxmlformats.org/officeDocument/2006/relationships/image" Target="../media/image81.svg"/><Relationship Id="rId2" Type="http://schemas.openxmlformats.org/officeDocument/2006/relationships/image" Target="../media/image71.svg"/><Relationship Id="rId1" Type="http://schemas.openxmlformats.org/officeDocument/2006/relationships/image" Target="../media/image70.png"/><Relationship Id="rId6" Type="http://schemas.openxmlformats.org/officeDocument/2006/relationships/image" Target="../media/image75.svg"/><Relationship Id="rId11" Type="http://schemas.openxmlformats.org/officeDocument/2006/relationships/image" Target="../media/image80.png"/><Relationship Id="rId5" Type="http://schemas.openxmlformats.org/officeDocument/2006/relationships/image" Target="../media/image74.png"/><Relationship Id="rId10" Type="http://schemas.openxmlformats.org/officeDocument/2006/relationships/image" Target="../media/image79.svg"/><Relationship Id="rId4" Type="http://schemas.openxmlformats.org/officeDocument/2006/relationships/image" Target="../media/image73.svg"/><Relationship Id="rId9" Type="http://schemas.openxmlformats.org/officeDocument/2006/relationships/image" Target="../media/image78.png"/></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ata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ata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4" Type="http://schemas.openxmlformats.org/officeDocument/2006/relationships/image" Target="../media/image36.svg"/></Relationships>
</file>

<file path=ppt/diagrams/_rels/data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4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svg"/><Relationship Id="rId1" Type="http://schemas.openxmlformats.org/officeDocument/2006/relationships/image" Target="../media/image43.png"/><Relationship Id="rId4" Type="http://schemas.openxmlformats.org/officeDocument/2006/relationships/image" Target="../media/image46.svg"/></Relationships>
</file>

<file path=ppt/diagrams/_rels/drawing12.xml.rels><?xml version="1.0" encoding="UTF-8" standalone="yes"?>
<Relationships xmlns="http://schemas.openxmlformats.org/package/2006/relationships"><Relationship Id="rId8" Type="http://schemas.openxmlformats.org/officeDocument/2006/relationships/image" Target="../media/image69.svg"/><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image" Target="../media/image63.svg"/><Relationship Id="rId1" Type="http://schemas.openxmlformats.org/officeDocument/2006/relationships/image" Target="../media/image62.png"/><Relationship Id="rId6" Type="http://schemas.openxmlformats.org/officeDocument/2006/relationships/image" Target="../media/image67.svg"/><Relationship Id="rId5" Type="http://schemas.openxmlformats.org/officeDocument/2006/relationships/image" Target="../media/image66.png"/><Relationship Id="rId4" Type="http://schemas.openxmlformats.org/officeDocument/2006/relationships/image" Target="../media/image65.svg"/></Relationships>
</file>

<file path=ppt/diagrams/_rels/drawing13.xml.rels><?xml version="1.0" encoding="UTF-8" standalone="yes"?>
<Relationships xmlns="http://schemas.openxmlformats.org/package/2006/relationships"><Relationship Id="rId8" Type="http://schemas.openxmlformats.org/officeDocument/2006/relationships/image" Target="../media/image77.svg"/><Relationship Id="rId3" Type="http://schemas.openxmlformats.org/officeDocument/2006/relationships/image" Target="../media/image72.png"/><Relationship Id="rId7" Type="http://schemas.openxmlformats.org/officeDocument/2006/relationships/image" Target="../media/image76.png"/><Relationship Id="rId12" Type="http://schemas.openxmlformats.org/officeDocument/2006/relationships/image" Target="../media/image81.svg"/><Relationship Id="rId2" Type="http://schemas.openxmlformats.org/officeDocument/2006/relationships/image" Target="../media/image71.svg"/><Relationship Id="rId1" Type="http://schemas.openxmlformats.org/officeDocument/2006/relationships/image" Target="../media/image70.png"/><Relationship Id="rId6" Type="http://schemas.openxmlformats.org/officeDocument/2006/relationships/image" Target="../media/image75.svg"/><Relationship Id="rId11" Type="http://schemas.openxmlformats.org/officeDocument/2006/relationships/image" Target="../media/image80.png"/><Relationship Id="rId5" Type="http://schemas.openxmlformats.org/officeDocument/2006/relationships/image" Target="../media/image74.png"/><Relationship Id="rId10" Type="http://schemas.openxmlformats.org/officeDocument/2006/relationships/image" Target="../media/image79.svg"/><Relationship Id="rId4" Type="http://schemas.openxmlformats.org/officeDocument/2006/relationships/image" Target="../media/image73.svg"/><Relationship Id="rId9" Type="http://schemas.openxmlformats.org/officeDocument/2006/relationships/image" Target="../media/image78.pn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4" Type="http://schemas.openxmlformats.org/officeDocument/2006/relationships/image" Target="../media/image36.svg"/></Relationships>
</file>

<file path=ppt/diagrams/_rels/drawing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42.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AC47C6-CD77-4499-A040-AEC3BA1AF7D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7B49B75-2DA8-4C4C-9EF6-07598D1BE82C}">
      <dgm:prSet/>
      <dgm:spPr/>
      <dgm:t>
        <a:bodyPr/>
        <a:lstStyle/>
        <a:p>
          <a:pPr>
            <a:lnSpc>
              <a:spcPct val="100000"/>
            </a:lnSpc>
          </a:pPr>
          <a:r>
            <a:rPr lang="en-US"/>
            <a:t>Climate change is a change in the usual weather found in a place. This could be a change in how much rain a place usually gets in a year. Or it could be a change in a place's usual temperature for a month or season.</a:t>
          </a:r>
        </a:p>
      </dgm:t>
    </dgm:pt>
    <dgm:pt modelId="{DC90D187-7106-4D28-B1C7-99BE86C743AC}" type="parTrans" cxnId="{856F0110-ECE3-4299-883E-7F3040A2813F}">
      <dgm:prSet/>
      <dgm:spPr/>
      <dgm:t>
        <a:bodyPr/>
        <a:lstStyle/>
        <a:p>
          <a:endParaRPr lang="en-US"/>
        </a:p>
      </dgm:t>
    </dgm:pt>
    <dgm:pt modelId="{CEE41CFB-315E-45B9-869B-1EFC5E7B6ED3}" type="sibTrans" cxnId="{856F0110-ECE3-4299-883E-7F3040A2813F}">
      <dgm:prSet/>
      <dgm:spPr/>
      <dgm:t>
        <a:bodyPr/>
        <a:lstStyle/>
        <a:p>
          <a:endParaRPr lang="en-US"/>
        </a:p>
      </dgm:t>
    </dgm:pt>
    <dgm:pt modelId="{6C1DEFB7-948A-4824-8505-8389966B7728}">
      <dgm:prSet/>
      <dgm:spPr/>
      <dgm:t>
        <a:bodyPr/>
        <a:lstStyle/>
        <a:p>
          <a:pPr>
            <a:lnSpc>
              <a:spcPct val="100000"/>
            </a:lnSpc>
          </a:pPr>
          <a:r>
            <a:rPr lang="en-US"/>
            <a:t>The Climate Emergency we currently face requires adequate and immediate action. It is one of the most pervasive and threatening crises of our time. </a:t>
          </a:r>
        </a:p>
      </dgm:t>
    </dgm:pt>
    <dgm:pt modelId="{7FCAC0C2-2683-4AB8-A7D4-AA4E1DBC37CC}" type="parTrans" cxnId="{0DC80198-9D7D-4ADA-B934-335A29851434}">
      <dgm:prSet/>
      <dgm:spPr/>
      <dgm:t>
        <a:bodyPr/>
        <a:lstStyle/>
        <a:p>
          <a:endParaRPr lang="en-US"/>
        </a:p>
      </dgm:t>
    </dgm:pt>
    <dgm:pt modelId="{4565B8F6-E601-4939-AD2E-8EBF20002C63}" type="sibTrans" cxnId="{0DC80198-9D7D-4ADA-B934-335A29851434}">
      <dgm:prSet/>
      <dgm:spPr/>
      <dgm:t>
        <a:bodyPr/>
        <a:lstStyle/>
        <a:p>
          <a:endParaRPr lang="en-US"/>
        </a:p>
      </dgm:t>
    </dgm:pt>
    <dgm:pt modelId="{E75DB6D9-1E84-4F61-B7FB-563E5AC15A72}" type="pres">
      <dgm:prSet presAssocID="{05AC47C6-CD77-4499-A040-AEC3BA1AF7D4}" presName="root" presStyleCnt="0">
        <dgm:presLayoutVars>
          <dgm:dir/>
          <dgm:resizeHandles val="exact"/>
        </dgm:presLayoutVars>
      </dgm:prSet>
      <dgm:spPr/>
    </dgm:pt>
    <dgm:pt modelId="{23D0B092-6DF2-4A4D-8D91-8A780BC9EFC3}" type="pres">
      <dgm:prSet presAssocID="{77B49B75-2DA8-4C4C-9EF6-07598D1BE82C}" presName="compNode" presStyleCnt="0"/>
      <dgm:spPr/>
    </dgm:pt>
    <dgm:pt modelId="{E917018A-9BFA-4AC4-B8B8-737707984FD7}" type="pres">
      <dgm:prSet presAssocID="{77B49B75-2DA8-4C4C-9EF6-07598D1BE82C}" presName="bgRect" presStyleLbl="bgShp" presStyleIdx="0" presStyleCnt="2"/>
      <dgm:spPr/>
    </dgm:pt>
    <dgm:pt modelId="{E7DC3AB2-1B10-4368-9827-7A0FB8B04667}" type="pres">
      <dgm:prSet presAssocID="{77B49B75-2DA8-4C4C-9EF6-07598D1BE82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ainy scene"/>
        </a:ext>
      </dgm:extLst>
    </dgm:pt>
    <dgm:pt modelId="{CE558548-0CB1-451D-B9D0-2B908D3516C6}" type="pres">
      <dgm:prSet presAssocID="{77B49B75-2DA8-4C4C-9EF6-07598D1BE82C}" presName="spaceRect" presStyleCnt="0"/>
      <dgm:spPr/>
    </dgm:pt>
    <dgm:pt modelId="{3AC0EBC3-AEF3-4EC7-A18F-24BB5E70E04A}" type="pres">
      <dgm:prSet presAssocID="{77B49B75-2DA8-4C4C-9EF6-07598D1BE82C}" presName="parTx" presStyleLbl="revTx" presStyleIdx="0" presStyleCnt="2">
        <dgm:presLayoutVars>
          <dgm:chMax val="0"/>
          <dgm:chPref val="0"/>
        </dgm:presLayoutVars>
      </dgm:prSet>
      <dgm:spPr/>
    </dgm:pt>
    <dgm:pt modelId="{A5E3E3E5-2803-4D85-AE8C-1B2B2605F5F0}" type="pres">
      <dgm:prSet presAssocID="{CEE41CFB-315E-45B9-869B-1EFC5E7B6ED3}" presName="sibTrans" presStyleCnt="0"/>
      <dgm:spPr/>
    </dgm:pt>
    <dgm:pt modelId="{BDB58AD4-AA20-43EB-9919-9B57EF4706F8}" type="pres">
      <dgm:prSet presAssocID="{6C1DEFB7-948A-4824-8505-8389966B7728}" presName="compNode" presStyleCnt="0"/>
      <dgm:spPr/>
    </dgm:pt>
    <dgm:pt modelId="{9803F83B-A900-4482-8F5C-36E4DCD71579}" type="pres">
      <dgm:prSet presAssocID="{6C1DEFB7-948A-4824-8505-8389966B7728}" presName="bgRect" presStyleLbl="bgShp" presStyleIdx="1" presStyleCnt="2"/>
      <dgm:spPr/>
    </dgm:pt>
    <dgm:pt modelId="{33E9AB36-F902-4ED4-8C79-C1642AF6A56A}" type="pres">
      <dgm:prSet presAssocID="{6C1DEFB7-948A-4824-8505-8389966B772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o-Hazard"/>
        </a:ext>
      </dgm:extLst>
    </dgm:pt>
    <dgm:pt modelId="{0B25FACF-8286-4EF3-AC2F-C3DE48DA7BA1}" type="pres">
      <dgm:prSet presAssocID="{6C1DEFB7-948A-4824-8505-8389966B7728}" presName="spaceRect" presStyleCnt="0"/>
      <dgm:spPr/>
    </dgm:pt>
    <dgm:pt modelId="{60FEC927-B187-4137-9081-3C6EE941E98A}" type="pres">
      <dgm:prSet presAssocID="{6C1DEFB7-948A-4824-8505-8389966B7728}" presName="parTx" presStyleLbl="revTx" presStyleIdx="1" presStyleCnt="2">
        <dgm:presLayoutVars>
          <dgm:chMax val="0"/>
          <dgm:chPref val="0"/>
        </dgm:presLayoutVars>
      </dgm:prSet>
      <dgm:spPr/>
    </dgm:pt>
  </dgm:ptLst>
  <dgm:cxnLst>
    <dgm:cxn modelId="{856F0110-ECE3-4299-883E-7F3040A2813F}" srcId="{05AC47C6-CD77-4499-A040-AEC3BA1AF7D4}" destId="{77B49B75-2DA8-4C4C-9EF6-07598D1BE82C}" srcOrd="0" destOrd="0" parTransId="{DC90D187-7106-4D28-B1C7-99BE86C743AC}" sibTransId="{CEE41CFB-315E-45B9-869B-1EFC5E7B6ED3}"/>
    <dgm:cxn modelId="{06EC4B2E-94B0-4456-ADCE-C38359D76E7A}" type="presOf" srcId="{05AC47C6-CD77-4499-A040-AEC3BA1AF7D4}" destId="{E75DB6D9-1E84-4F61-B7FB-563E5AC15A72}" srcOrd="0" destOrd="0" presId="urn:microsoft.com/office/officeart/2018/2/layout/IconVerticalSolidList"/>
    <dgm:cxn modelId="{6B127E5B-C0EF-4B4B-9FE3-4A012F715443}" type="presOf" srcId="{77B49B75-2DA8-4C4C-9EF6-07598D1BE82C}" destId="{3AC0EBC3-AEF3-4EC7-A18F-24BB5E70E04A}" srcOrd="0" destOrd="0" presId="urn:microsoft.com/office/officeart/2018/2/layout/IconVerticalSolidList"/>
    <dgm:cxn modelId="{0DC80198-9D7D-4ADA-B934-335A29851434}" srcId="{05AC47C6-CD77-4499-A040-AEC3BA1AF7D4}" destId="{6C1DEFB7-948A-4824-8505-8389966B7728}" srcOrd="1" destOrd="0" parTransId="{7FCAC0C2-2683-4AB8-A7D4-AA4E1DBC37CC}" sibTransId="{4565B8F6-E601-4939-AD2E-8EBF20002C63}"/>
    <dgm:cxn modelId="{BDF794F3-585A-4458-A940-C80FD93A8192}" type="presOf" srcId="{6C1DEFB7-948A-4824-8505-8389966B7728}" destId="{60FEC927-B187-4137-9081-3C6EE941E98A}" srcOrd="0" destOrd="0" presId="urn:microsoft.com/office/officeart/2018/2/layout/IconVerticalSolidList"/>
    <dgm:cxn modelId="{118F68E5-A1BC-479E-95EB-D9147AA8EEE2}" type="presParOf" srcId="{E75DB6D9-1E84-4F61-B7FB-563E5AC15A72}" destId="{23D0B092-6DF2-4A4D-8D91-8A780BC9EFC3}" srcOrd="0" destOrd="0" presId="urn:microsoft.com/office/officeart/2018/2/layout/IconVerticalSolidList"/>
    <dgm:cxn modelId="{C22CE1BE-9113-4317-BB40-CA270B1CB763}" type="presParOf" srcId="{23D0B092-6DF2-4A4D-8D91-8A780BC9EFC3}" destId="{E917018A-9BFA-4AC4-B8B8-737707984FD7}" srcOrd="0" destOrd="0" presId="urn:microsoft.com/office/officeart/2018/2/layout/IconVerticalSolidList"/>
    <dgm:cxn modelId="{1C13EC1E-D882-4737-88A9-16F79082BF04}" type="presParOf" srcId="{23D0B092-6DF2-4A4D-8D91-8A780BC9EFC3}" destId="{E7DC3AB2-1B10-4368-9827-7A0FB8B04667}" srcOrd="1" destOrd="0" presId="urn:microsoft.com/office/officeart/2018/2/layout/IconVerticalSolidList"/>
    <dgm:cxn modelId="{01551732-400B-4E8C-919F-5CF996F1E58A}" type="presParOf" srcId="{23D0B092-6DF2-4A4D-8D91-8A780BC9EFC3}" destId="{CE558548-0CB1-451D-B9D0-2B908D3516C6}" srcOrd="2" destOrd="0" presId="urn:microsoft.com/office/officeart/2018/2/layout/IconVerticalSolidList"/>
    <dgm:cxn modelId="{4262AF4F-EB0D-42AF-8319-098E297AFC1E}" type="presParOf" srcId="{23D0B092-6DF2-4A4D-8D91-8A780BC9EFC3}" destId="{3AC0EBC3-AEF3-4EC7-A18F-24BB5E70E04A}" srcOrd="3" destOrd="0" presId="urn:microsoft.com/office/officeart/2018/2/layout/IconVerticalSolidList"/>
    <dgm:cxn modelId="{5978F872-CE25-4748-935A-FDA19B203F4A}" type="presParOf" srcId="{E75DB6D9-1E84-4F61-B7FB-563E5AC15A72}" destId="{A5E3E3E5-2803-4D85-AE8C-1B2B2605F5F0}" srcOrd="1" destOrd="0" presId="urn:microsoft.com/office/officeart/2018/2/layout/IconVerticalSolidList"/>
    <dgm:cxn modelId="{AAC5C0B5-7B37-4F1A-916A-D2CE09D44DB8}" type="presParOf" srcId="{E75DB6D9-1E84-4F61-B7FB-563E5AC15A72}" destId="{BDB58AD4-AA20-43EB-9919-9B57EF4706F8}" srcOrd="2" destOrd="0" presId="urn:microsoft.com/office/officeart/2018/2/layout/IconVerticalSolidList"/>
    <dgm:cxn modelId="{842A5D71-511D-4D19-BF36-9190339EA1A9}" type="presParOf" srcId="{BDB58AD4-AA20-43EB-9919-9B57EF4706F8}" destId="{9803F83B-A900-4482-8F5C-36E4DCD71579}" srcOrd="0" destOrd="0" presId="urn:microsoft.com/office/officeart/2018/2/layout/IconVerticalSolidList"/>
    <dgm:cxn modelId="{5E518E4C-C7DD-411A-9C94-019BD3A07458}" type="presParOf" srcId="{BDB58AD4-AA20-43EB-9919-9B57EF4706F8}" destId="{33E9AB36-F902-4ED4-8C79-C1642AF6A56A}" srcOrd="1" destOrd="0" presId="urn:microsoft.com/office/officeart/2018/2/layout/IconVerticalSolidList"/>
    <dgm:cxn modelId="{8434BA6F-8035-4A31-B94A-C375218B2C8C}" type="presParOf" srcId="{BDB58AD4-AA20-43EB-9919-9B57EF4706F8}" destId="{0B25FACF-8286-4EF3-AC2F-C3DE48DA7BA1}" srcOrd="2" destOrd="0" presId="urn:microsoft.com/office/officeart/2018/2/layout/IconVerticalSolidList"/>
    <dgm:cxn modelId="{898CC5D8-4094-4BED-A7B8-FEB8021B2CE0}" type="presParOf" srcId="{BDB58AD4-AA20-43EB-9919-9B57EF4706F8}" destId="{60FEC927-B187-4137-9081-3C6EE941E98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A0C73FB-4C55-43C4-9F09-54E1763B942D}"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8315749-A7C6-45B9-ADB0-E3C0A786323E}">
      <dgm:prSet/>
      <dgm:spPr/>
      <dgm:t>
        <a:bodyPr/>
        <a:lstStyle/>
        <a:p>
          <a:pPr>
            <a:defRPr b="1"/>
          </a:pPr>
          <a:r>
            <a:rPr lang="en-US"/>
            <a:t>How did we define extreme weather?</a:t>
          </a:r>
        </a:p>
      </dgm:t>
    </dgm:pt>
    <dgm:pt modelId="{7D56981A-0AFB-4B87-A166-FC173FEA2540}" type="parTrans" cxnId="{5D83C3A9-632E-4E1D-A51C-A1C25A226535}">
      <dgm:prSet/>
      <dgm:spPr/>
      <dgm:t>
        <a:bodyPr/>
        <a:lstStyle/>
        <a:p>
          <a:endParaRPr lang="en-US"/>
        </a:p>
      </dgm:t>
    </dgm:pt>
    <dgm:pt modelId="{1807F0E0-48C9-4D89-890D-707CDD8CAFEC}" type="sibTrans" cxnId="{5D83C3A9-632E-4E1D-A51C-A1C25A226535}">
      <dgm:prSet/>
      <dgm:spPr/>
      <dgm:t>
        <a:bodyPr/>
        <a:lstStyle/>
        <a:p>
          <a:endParaRPr lang="en-US"/>
        </a:p>
      </dgm:t>
    </dgm:pt>
    <dgm:pt modelId="{3A29F64B-E092-4F58-94D9-1DC2211AAB74}">
      <dgm:prSet/>
      <dgm:spPr/>
      <dgm:t>
        <a:bodyPr/>
        <a:lstStyle/>
        <a:p>
          <a:r>
            <a:rPr lang="en-US"/>
            <a:t>Heavy fog, thunder, hail, high winds, freezing, snow, and ice pellets</a:t>
          </a:r>
        </a:p>
      </dgm:t>
    </dgm:pt>
    <dgm:pt modelId="{AA73F62B-18F1-41E1-A2AC-2982D1D59FE9}" type="parTrans" cxnId="{41FED2D2-7629-4BD9-AFAB-191D30ED7023}">
      <dgm:prSet/>
      <dgm:spPr/>
      <dgm:t>
        <a:bodyPr/>
        <a:lstStyle/>
        <a:p>
          <a:endParaRPr lang="en-US"/>
        </a:p>
      </dgm:t>
    </dgm:pt>
    <dgm:pt modelId="{F45CF0D6-F39A-445E-A95E-B368E1F2075E}" type="sibTrans" cxnId="{41FED2D2-7629-4BD9-AFAB-191D30ED7023}">
      <dgm:prSet/>
      <dgm:spPr/>
      <dgm:t>
        <a:bodyPr/>
        <a:lstStyle/>
        <a:p>
          <a:endParaRPr lang="en-US"/>
        </a:p>
      </dgm:t>
    </dgm:pt>
    <dgm:pt modelId="{E0004B3F-21DD-453A-8E2F-E2A3E96BBEFA}">
      <dgm:prSet/>
      <dgm:spPr/>
      <dgm:t>
        <a:bodyPr/>
        <a:lstStyle/>
        <a:p>
          <a:pPr>
            <a:defRPr b="1"/>
          </a:pPr>
          <a:r>
            <a:rPr lang="en-US"/>
            <a:t>What are the independent variables</a:t>
          </a:r>
          <a:r>
            <a:rPr lang="en-US">
              <a:latin typeface="Calibri Light" panose="020F0302020204030204"/>
            </a:rPr>
            <a:t>?</a:t>
          </a:r>
          <a:endParaRPr lang="en-US"/>
        </a:p>
      </dgm:t>
    </dgm:pt>
    <dgm:pt modelId="{360E308C-F1F9-463B-98B1-94E175F9F89C}" type="parTrans" cxnId="{36081042-22D2-4CAE-BE8D-D985198D27FD}">
      <dgm:prSet/>
      <dgm:spPr/>
      <dgm:t>
        <a:bodyPr/>
        <a:lstStyle/>
        <a:p>
          <a:endParaRPr lang="en-US"/>
        </a:p>
      </dgm:t>
    </dgm:pt>
    <dgm:pt modelId="{A6BF5611-7230-4D2C-8D7C-0F9E582DE6A4}" type="sibTrans" cxnId="{36081042-22D2-4CAE-BE8D-D985198D27FD}">
      <dgm:prSet/>
      <dgm:spPr/>
      <dgm:t>
        <a:bodyPr/>
        <a:lstStyle/>
        <a:p>
          <a:endParaRPr lang="en-US"/>
        </a:p>
      </dgm:t>
    </dgm:pt>
    <dgm:pt modelId="{74BC72BA-6F7C-413F-B0AD-EE8186F2C8FE}">
      <dgm:prSet/>
      <dgm:spPr/>
      <dgm:t>
        <a:bodyPr/>
        <a:lstStyle/>
        <a:p>
          <a:r>
            <a:rPr lang="en-US"/>
            <a:t>Precipitation</a:t>
          </a:r>
        </a:p>
      </dgm:t>
    </dgm:pt>
    <dgm:pt modelId="{B22D26FE-6913-478E-812D-6FA72422C1D9}" type="parTrans" cxnId="{CAE32427-FDCD-43A4-B3FD-08BD9F1EF695}">
      <dgm:prSet/>
      <dgm:spPr/>
      <dgm:t>
        <a:bodyPr/>
        <a:lstStyle/>
        <a:p>
          <a:endParaRPr lang="en-US"/>
        </a:p>
      </dgm:t>
    </dgm:pt>
    <dgm:pt modelId="{D780C5C4-BDE5-451A-AFBD-30F923AC5F53}" type="sibTrans" cxnId="{CAE32427-FDCD-43A4-B3FD-08BD9F1EF695}">
      <dgm:prSet/>
      <dgm:spPr/>
      <dgm:t>
        <a:bodyPr/>
        <a:lstStyle/>
        <a:p>
          <a:endParaRPr lang="en-US"/>
        </a:p>
      </dgm:t>
    </dgm:pt>
    <dgm:pt modelId="{3EBCD63C-8E48-402D-9C93-048F3E6DBBBA}">
      <dgm:prSet/>
      <dgm:spPr/>
      <dgm:t>
        <a:bodyPr/>
        <a:lstStyle/>
        <a:p>
          <a:r>
            <a:rPr lang="en-US"/>
            <a:t>Snowfall</a:t>
          </a:r>
        </a:p>
      </dgm:t>
    </dgm:pt>
    <dgm:pt modelId="{51B3C7CF-59FE-4CA2-BB88-390FFB816326}" type="parTrans" cxnId="{76A5E626-30E8-4969-8FA5-40633F594072}">
      <dgm:prSet/>
      <dgm:spPr/>
      <dgm:t>
        <a:bodyPr/>
        <a:lstStyle/>
        <a:p>
          <a:endParaRPr lang="en-US"/>
        </a:p>
      </dgm:t>
    </dgm:pt>
    <dgm:pt modelId="{F2E20C0E-F8BF-457B-BCD8-425318159DFF}" type="sibTrans" cxnId="{76A5E626-30E8-4969-8FA5-40633F594072}">
      <dgm:prSet/>
      <dgm:spPr/>
      <dgm:t>
        <a:bodyPr/>
        <a:lstStyle/>
        <a:p>
          <a:endParaRPr lang="en-US"/>
        </a:p>
      </dgm:t>
    </dgm:pt>
    <dgm:pt modelId="{DDD4F5C5-EDE5-43BF-BB72-FAF048F2D335}">
      <dgm:prSet/>
      <dgm:spPr/>
      <dgm:t>
        <a:bodyPr/>
        <a:lstStyle/>
        <a:p>
          <a:r>
            <a:rPr lang="en-US"/>
            <a:t>Minimum temperature</a:t>
          </a:r>
        </a:p>
      </dgm:t>
    </dgm:pt>
    <dgm:pt modelId="{DDB4F59A-D86A-4C6A-B184-E4735B74373B}" type="parTrans" cxnId="{CECFBC16-D8F9-415C-80D6-DC75475DF673}">
      <dgm:prSet/>
      <dgm:spPr/>
      <dgm:t>
        <a:bodyPr/>
        <a:lstStyle/>
        <a:p>
          <a:endParaRPr lang="en-US"/>
        </a:p>
      </dgm:t>
    </dgm:pt>
    <dgm:pt modelId="{96528639-F1A7-44FD-8052-54EB83076A8E}" type="sibTrans" cxnId="{CECFBC16-D8F9-415C-80D6-DC75475DF673}">
      <dgm:prSet/>
      <dgm:spPr/>
      <dgm:t>
        <a:bodyPr/>
        <a:lstStyle/>
        <a:p>
          <a:endParaRPr lang="en-US"/>
        </a:p>
      </dgm:t>
    </dgm:pt>
    <dgm:pt modelId="{AD7AB7E7-61E8-47BA-9198-6A63B029990E}">
      <dgm:prSet/>
      <dgm:spPr/>
      <dgm:t>
        <a:bodyPr/>
        <a:lstStyle/>
        <a:p>
          <a:r>
            <a:rPr lang="en-US"/>
            <a:t>Maximum temperature</a:t>
          </a:r>
        </a:p>
      </dgm:t>
    </dgm:pt>
    <dgm:pt modelId="{B986ADAF-F7C2-4F59-85B9-7060CA156D80}" type="parTrans" cxnId="{C35716A5-CD26-4FBB-B9AC-673096DBE2CC}">
      <dgm:prSet/>
      <dgm:spPr/>
      <dgm:t>
        <a:bodyPr/>
        <a:lstStyle/>
        <a:p>
          <a:endParaRPr lang="en-US"/>
        </a:p>
      </dgm:t>
    </dgm:pt>
    <dgm:pt modelId="{3EEDFBFB-86FC-4166-A34A-DDE98D0A98B9}" type="sibTrans" cxnId="{C35716A5-CD26-4FBB-B9AC-673096DBE2CC}">
      <dgm:prSet/>
      <dgm:spPr/>
      <dgm:t>
        <a:bodyPr/>
        <a:lstStyle/>
        <a:p>
          <a:endParaRPr lang="en-US"/>
        </a:p>
      </dgm:t>
    </dgm:pt>
    <dgm:pt modelId="{9DD590E4-8A9F-4AEB-A921-4C14B0A38D53}" type="pres">
      <dgm:prSet presAssocID="{CA0C73FB-4C55-43C4-9F09-54E1763B942D}" presName="root" presStyleCnt="0">
        <dgm:presLayoutVars>
          <dgm:dir/>
          <dgm:resizeHandles val="exact"/>
        </dgm:presLayoutVars>
      </dgm:prSet>
      <dgm:spPr/>
    </dgm:pt>
    <dgm:pt modelId="{63450E42-04E7-4A3E-ABB4-0A914D83B888}" type="pres">
      <dgm:prSet presAssocID="{68315749-A7C6-45B9-ADB0-E3C0A786323E}" presName="compNode" presStyleCnt="0"/>
      <dgm:spPr/>
    </dgm:pt>
    <dgm:pt modelId="{E52DD318-BCBE-48DD-A12B-7B001163EA6D}" type="pres">
      <dgm:prSet presAssocID="{68315749-A7C6-45B9-ADB0-E3C0A786323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w Temperature"/>
        </a:ext>
      </dgm:extLst>
    </dgm:pt>
    <dgm:pt modelId="{BFE08509-1071-49B9-BEC0-CAB56293BCA7}" type="pres">
      <dgm:prSet presAssocID="{68315749-A7C6-45B9-ADB0-E3C0A786323E}" presName="iconSpace" presStyleCnt="0"/>
      <dgm:spPr/>
    </dgm:pt>
    <dgm:pt modelId="{A31A1F43-82D6-406E-BD57-CBDE54943BD4}" type="pres">
      <dgm:prSet presAssocID="{68315749-A7C6-45B9-ADB0-E3C0A786323E}" presName="parTx" presStyleLbl="revTx" presStyleIdx="0" presStyleCnt="4">
        <dgm:presLayoutVars>
          <dgm:chMax val="0"/>
          <dgm:chPref val="0"/>
        </dgm:presLayoutVars>
      </dgm:prSet>
      <dgm:spPr/>
    </dgm:pt>
    <dgm:pt modelId="{0D8F696E-4BBA-400C-937D-065118D7ED14}" type="pres">
      <dgm:prSet presAssocID="{68315749-A7C6-45B9-ADB0-E3C0A786323E}" presName="txSpace" presStyleCnt="0"/>
      <dgm:spPr/>
    </dgm:pt>
    <dgm:pt modelId="{1F02DB85-69C0-4D5E-8810-5B362B4E5C2F}" type="pres">
      <dgm:prSet presAssocID="{68315749-A7C6-45B9-ADB0-E3C0A786323E}" presName="desTx" presStyleLbl="revTx" presStyleIdx="1" presStyleCnt="4">
        <dgm:presLayoutVars/>
      </dgm:prSet>
      <dgm:spPr/>
    </dgm:pt>
    <dgm:pt modelId="{A9D0EEB0-0C06-4194-A64F-4F37C6D5E14C}" type="pres">
      <dgm:prSet presAssocID="{1807F0E0-48C9-4D89-890D-707CDD8CAFEC}" presName="sibTrans" presStyleCnt="0"/>
      <dgm:spPr/>
    </dgm:pt>
    <dgm:pt modelId="{9954A845-70BE-44F7-B1C2-3C7AEDFFA706}" type="pres">
      <dgm:prSet presAssocID="{E0004B3F-21DD-453A-8E2F-E2A3E96BBEFA}" presName="compNode" presStyleCnt="0"/>
      <dgm:spPr/>
    </dgm:pt>
    <dgm:pt modelId="{787C210C-E591-4BB9-A466-79ECE6A7F6D8}" type="pres">
      <dgm:prSet presAssocID="{E0004B3F-21DD-453A-8E2F-E2A3E96BBEF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hermometer"/>
        </a:ext>
      </dgm:extLst>
    </dgm:pt>
    <dgm:pt modelId="{A474FB05-29F3-4EF3-B6E0-58B611F631AF}" type="pres">
      <dgm:prSet presAssocID="{E0004B3F-21DD-453A-8E2F-E2A3E96BBEFA}" presName="iconSpace" presStyleCnt="0"/>
      <dgm:spPr/>
    </dgm:pt>
    <dgm:pt modelId="{3F64E65E-3746-4E15-B279-C2C27BEE46C9}" type="pres">
      <dgm:prSet presAssocID="{E0004B3F-21DD-453A-8E2F-E2A3E96BBEFA}" presName="parTx" presStyleLbl="revTx" presStyleIdx="2" presStyleCnt="4">
        <dgm:presLayoutVars>
          <dgm:chMax val="0"/>
          <dgm:chPref val="0"/>
        </dgm:presLayoutVars>
      </dgm:prSet>
      <dgm:spPr/>
    </dgm:pt>
    <dgm:pt modelId="{2DDA12C7-EBA3-4F9E-8898-CC21D76DB41F}" type="pres">
      <dgm:prSet presAssocID="{E0004B3F-21DD-453A-8E2F-E2A3E96BBEFA}" presName="txSpace" presStyleCnt="0"/>
      <dgm:spPr/>
    </dgm:pt>
    <dgm:pt modelId="{CA6FA672-36FA-4F8C-8E3E-E59FA1D3FB1E}" type="pres">
      <dgm:prSet presAssocID="{E0004B3F-21DD-453A-8E2F-E2A3E96BBEFA}" presName="desTx" presStyleLbl="revTx" presStyleIdx="3" presStyleCnt="4">
        <dgm:presLayoutVars/>
      </dgm:prSet>
      <dgm:spPr/>
    </dgm:pt>
  </dgm:ptLst>
  <dgm:cxnLst>
    <dgm:cxn modelId="{0603F80A-C8B6-429D-A3F2-886383135BDC}" type="presOf" srcId="{3EBCD63C-8E48-402D-9C93-048F3E6DBBBA}" destId="{CA6FA672-36FA-4F8C-8E3E-E59FA1D3FB1E}" srcOrd="0" destOrd="1" presId="urn:microsoft.com/office/officeart/2018/2/layout/IconLabelDescriptionList"/>
    <dgm:cxn modelId="{E022BA0B-8FA5-4576-BF8D-51FA96DEDD05}" type="presOf" srcId="{68315749-A7C6-45B9-ADB0-E3C0A786323E}" destId="{A31A1F43-82D6-406E-BD57-CBDE54943BD4}" srcOrd="0" destOrd="0" presId="urn:microsoft.com/office/officeart/2018/2/layout/IconLabelDescriptionList"/>
    <dgm:cxn modelId="{08139914-16A4-4047-ADBD-669032E40B34}" type="presOf" srcId="{CA0C73FB-4C55-43C4-9F09-54E1763B942D}" destId="{9DD590E4-8A9F-4AEB-A921-4C14B0A38D53}" srcOrd="0" destOrd="0" presId="urn:microsoft.com/office/officeart/2018/2/layout/IconLabelDescriptionList"/>
    <dgm:cxn modelId="{CECFBC16-D8F9-415C-80D6-DC75475DF673}" srcId="{E0004B3F-21DD-453A-8E2F-E2A3E96BBEFA}" destId="{DDD4F5C5-EDE5-43BF-BB72-FAF048F2D335}" srcOrd="2" destOrd="0" parTransId="{DDB4F59A-D86A-4C6A-B184-E4735B74373B}" sibTransId="{96528639-F1A7-44FD-8052-54EB83076A8E}"/>
    <dgm:cxn modelId="{AD9B9F1B-B2D0-40F1-B29C-B5C9F90158D2}" type="presOf" srcId="{DDD4F5C5-EDE5-43BF-BB72-FAF048F2D335}" destId="{CA6FA672-36FA-4F8C-8E3E-E59FA1D3FB1E}" srcOrd="0" destOrd="2" presId="urn:microsoft.com/office/officeart/2018/2/layout/IconLabelDescriptionList"/>
    <dgm:cxn modelId="{76A5E626-30E8-4969-8FA5-40633F594072}" srcId="{E0004B3F-21DD-453A-8E2F-E2A3E96BBEFA}" destId="{3EBCD63C-8E48-402D-9C93-048F3E6DBBBA}" srcOrd="1" destOrd="0" parTransId="{51B3C7CF-59FE-4CA2-BB88-390FFB816326}" sibTransId="{F2E20C0E-F8BF-457B-BCD8-425318159DFF}"/>
    <dgm:cxn modelId="{CAE32427-FDCD-43A4-B3FD-08BD9F1EF695}" srcId="{E0004B3F-21DD-453A-8E2F-E2A3E96BBEFA}" destId="{74BC72BA-6F7C-413F-B0AD-EE8186F2C8FE}" srcOrd="0" destOrd="0" parTransId="{B22D26FE-6913-478E-812D-6FA72422C1D9}" sibTransId="{D780C5C4-BDE5-451A-AFBD-30F923AC5F53}"/>
    <dgm:cxn modelId="{1DE7365C-A59A-4EDF-9E1D-51BA0D06BD97}" type="presOf" srcId="{3A29F64B-E092-4F58-94D9-1DC2211AAB74}" destId="{1F02DB85-69C0-4D5E-8810-5B362B4E5C2F}" srcOrd="0" destOrd="0" presId="urn:microsoft.com/office/officeart/2018/2/layout/IconLabelDescriptionList"/>
    <dgm:cxn modelId="{92AB565D-371D-45EB-92FA-E3675C5EF01F}" type="presOf" srcId="{E0004B3F-21DD-453A-8E2F-E2A3E96BBEFA}" destId="{3F64E65E-3746-4E15-B279-C2C27BEE46C9}" srcOrd="0" destOrd="0" presId="urn:microsoft.com/office/officeart/2018/2/layout/IconLabelDescriptionList"/>
    <dgm:cxn modelId="{36081042-22D2-4CAE-BE8D-D985198D27FD}" srcId="{CA0C73FB-4C55-43C4-9F09-54E1763B942D}" destId="{E0004B3F-21DD-453A-8E2F-E2A3E96BBEFA}" srcOrd="1" destOrd="0" parTransId="{360E308C-F1F9-463B-98B1-94E175F9F89C}" sibTransId="{A6BF5611-7230-4D2C-8D7C-0F9E582DE6A4}"/>
    <dgm:cxn modelId="{C35716A5-CD26-4FBB-B9AC-673096DBE2CC}" srcId="{E0004B3F-21DD-453A-8E2F-E2A3E96BBEFA}" destId="{AD7AB7E7-61E8-47BA-9198-6A63B029990E}" srcOrd="3" destOrd="0" parTransId="{B986ADAF-F7C2-4F59-85B9-7060CA156D80}" sibTransId="{3EEDFBFB-86FC-4166-A34A-DDE98D0A98B9}"/>
    <dgm:cxn modelId="{5D83C3A9-632E-4E1D-A51C-A1C25A226535}" srcId="{CA0C73FB-4C55-43C4-9F09-54E1763B942D}" destId="{68315749-A7C6-45B9-ADB0-E3C0A786323E}" srcOrd="0" destOrd="0" parTransId="{7D56981A-0AFB-4B87-A166-FC173FEA2540}" sibTransId="{1807F0E0-48C9-4D89-890D-707CDD8CAFEC}"/>
    <dgm:cxn modelId="{C29583D1-2EA7-487D-84E0-9362E9246C2F}" type="presOf" srcId="{AD7AB7E7-61E8-47BA-9198-6A63B029990E}" destId="{CA6FA672-36FA-4F8C-8E3E-E59FA1D3FB1E}" srcOrd="0" destOrd="3" presId="urn:microsoft.com/office/officeart/2018/2/layout/IconLabelDescriptionList"/>
    <dgm:cxn modelId="{41FED2D2-7629-4BD9-AFAB-191D30ED7023}" srcId="{68315749-A7C6-45B9-ADB0-E3C0A786323E}" destId="{3A29F64B-E092-4F58-94D9-1DC2211AAB74}" srcOrd="0" destOrd="0" parTransId="{AA73F62B-18F1-41E1-A2AC-2982D1D59FE9}" sibTransId="{F45CF0D6-F39A-445E-A95E-B368E1F2075E}"/>
    <dgm:cxn modelId="{0B29AAF1-5BF6-4096-B48A-7102A1ED1963}" type="presOf" srcId="{74BC72BA-6F7C-413F-B0AD-EE8186F2C8FE}" destId="{CA6FA672-36FA-4F8C-8E3E-E59FA1D3FB1E}" srcOrd="0" destOrd="0" presId="urn:microsoft.com/office/officeart/2018/2/layout/IconLabelDescriptionList"/>
    <dgm:cxn modelId="{5D96F337-B7C0-4B66-887A-A9B7D63662B0}" type="presParOf" srcId="{9DD590E4-8A9F-4AEB-A921-4C14B0A38D53}" destId="{63450E42-04E7-4A3E-ABB4-0A914D83B888}" srcOrd="0" destOrd="0" presId="urn:microsoft.com/office/officeart/2018/2/layout/IconLabelDescriptionList"/>
    <dgm:cxn modelId="{EA446C89-74E7-41E6-AFAB-DD76DBE3D80E}" type="presParOf" srcId="{63450E42-04E7-4A3E-ABB4-0A914D83B888}" destId="{E52DD318-BCBE-48DD-A12B-7B001163EA6D}" srcOrd="0" destOrd="0" presId="urn:microsoft.com/office/officeart/2018/2/layout/IconLabelDescriptionList"/>
    <dgm:cxn modelId="{73C6625E-C347-4462-8965-4C1502DCD608}" type="presParOf" srcId="{63450E42-04E7-4A3E-ABB4-0A914D83B888}" destId="{BFE08509-1071-49B9-BEC0-CAB56293BCA7}" srcOrd="1" destOrd="0" presId="urn:microsoft.com/office/officeart/2018/2/layout/IconLabelDescriptionList"/>
    <dgm:cxn modelId="{F5F5030C-3B93-4222-9942-8E01D50D7501}" type="presParOf" srcId="{63450E42-04E7-4A3E-ABB4-0A914D83B888}" destId="{A31A1F43-82D6-406E-BD57-CBDE54943BD4}" srcOrd="2" destOrd="0" presId="urn:microsoft.com/office/officeart/2018/2/layout/IconLabelDescriptionList"/>
    <dgm:cxn modelId="{91F420E0-B690-479A-AEED-916E042A05A3}" type="presParOf" srcId="{63450E42-04E7-4A3E-ABB4-0A914D83B888}" destId="{0D8F696E-4BBA-400C-937D-065118D7ED14}" srcOrd="3" destOrd="0" presId="urn:microsoft.com/office/officeart/2018/2/layout/IconLabelDescriptionList"/>
    <dgm:cxn modelId="{5D4D7A9B-C9F3-420B-A153-624E48FE5FFD}" type="presParOf" srcId="{63450E42-04E7-4A3E-ABB4-0A914D83B888}" destId="{1F02DB85-69C0-4D5E-8810-5B362B4E5C2F}" srcOrd="4" destOrd="0" presId="urn:microsoft.com/office/officeart/2018/2/layout/IconLabelDescriptionList"/>
    <dgm:cxn modelId="{0517F8B3-AB89-4920-ADDE-510DB36A7D5A}" type="presParOf" srcId="{9DD590E4-8A9F-4AEB-A921-4C14B0A38D53}" destId="{A9D0EEB0-0C06-4194-A64F-4F37C6D5E14C}" srcOrd="1" destOrd="0" presId="urn:microsoft.com/office/officeart/2018/2/layout/IconLabelDescriptionList"/>
    <dgm:cxn modelId="{6D69071E-BDAB-4CD8-A48E-ED513BFE8E48}" type="presParOf" srcId="{9DD590E4-8A9F-4AEB-A921-4C14B0A38D53}" destId="{9954A845-70BE-44F7-B1C2-3C7AEDFFA706}" srcOrd="2" destOrd="0" presId="urn:microsoft.com/office/officeart/2018/2/layout/IconLabelDescriptionList"/>
    <dgm:cxn modelId="{CBA78537-3C12-4E97-9F98-E727149DC3FF}" type="presParOf" srcId="{9954A845-70BE-44F7-B1C2-3C7AEDFFA706}" destId="{787C210C-E591-4BB9-A466-79ECE6A7F6D8}" srcOrd="0" destOrd="0" presId="urn:microsoft.com/office/officeart/2018/2/layout/IconLabelDescriptionList"/>
    <dgm:cxn modelId="{F080638F-9EC7-45BB-B4E8-505B6DA8CC7D}" type="presParOf" srcId="{9954A845-70BE-44F7-B1C2-3C7AEDFFA706}" destId="{A474FB05-29F3-4EF3-B6E0-58B611F631AF}" srcOrd="1" destOrd="0" presId="urn:microsoft.com/office/officeart/2018/2/layout/IconLabelDescriptionList"/>
    <dgm:cxn modelId="{40AA5238-D24C-4E74-9873-3657A8E6D146}" type="presParOf" srcId="{9954A845-70BE-44F7-B1C2-3C7AEDFFA706}" destId="{3F64E65E-3746-4E15-B279-C2C27BEE46C9}" srcOrd="2" destOrd="0" presId="urn:microsoft.com/office/officeart/2018/2/layout/IconLabelDescriptionList"/>
    <dgm:cxn modelId="{6A595D20-19E2-4333-8014-3B1F4C9D7F4C}" type="presParOf" srcId="{9954A845-70BE-44F7-B1C2-3C7AEDFFA706}" destId="{2DDA12C7-EBA3-4F9E-8898-CC21D76DB41F}" srcOrd="3" destOrd="0" presId="urn:microsoft.com/office/officeart/2018/2/layout/IconLabelDescriptionList"/>
    <dgm:cxn modelId="{5EA65928-9D13-43C1-82E7-4478901EBE2B}" type="presParOf" srcId="{9954A845-70BE-44F7-B1C2-3C7AEDFFA706}" destId="{CA6FA672-36FA-4F8C-8E3E-E59FA1D3FB1E}"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48F0AE3-E206-4390-B53F-060D938B43EE}"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93A0C67C-F050-4947-B23F-9B998C38884D}">
      <dgm:prSet/>
      <dgm:spPr/>
      <dgm:t>
        <a:bodyPr/>
        <a:lstStyle/>
        <a:p>
          <a:r>
            <a:rPr lang="en-US"/>
            <a:t>Gaussian Naive Bayes model</a:t>
          </a:r>
        </a:p>
      </dgm:t>
    </dgm:pt>
    <dgm:pt modelId="{BE0369AB-F3F9-4E96-AFE5-765C32609A2C}" type="parTrans" cxnId="{5410E9DB-5AE0-42B6-B7B3-4593657D17EF}">
      <dgm:prSet/>
      <dgm:spPr/>
      <dgm:t>
        <a:bodyPr/>
        <a:lstStyle/>
        <a:p>
          <a:endParaRPr lang="en-US"/>
        </a:p>
      </dgm:t>
    </dgm:pt>
    <dgm:pt modelId="{C362C991-9963-4A9E-B83E-42587702FE18}" type="sibTrans" cxnId="{5410E9DB-5AE0-42B6-B7B3-4593657D17EF}">
      <dgm:prSet/>
      <dgm:spPr/>
      <dgm:t>
        <a:bodyPr/>
        <a:lstStyle/>
        <a:p>
          <a:endParaRPr lang="en-US"/>
        </a:p>
      </dgm:t>
    </dgm:pt>
    <dgm:pt modelId="{0F7FA4C0-B181-476B-801D-489554F02527}">
      <dgm:prSet/>
      <dgm:spPr/>
      <dgm:t>
        <a:bodyPr/>
        <a:lstStyle/>
        <a:p>
          <a:r>
            <a:rPr lang="en-US"/>
            <a:t>Logistic Regression</a:t>
          </a:r>
        </a:p>
      </dgm:t>
    </dgm:pt>
    <dgm:pt modelId="{C5D090BC-4F66-465C-9DAB-E179B79B72ED}" type="parTrans" cxnId="{BF1AE6B8-51C5-4502-AF53-EA47751C5B38}">
      <dgm:prSet/>
      <dgm:spPr/>
      <dgm:t>
        <a:bodyPr/>
        <a:lstStyle/>
        <a:p>
          <a:endParaRPr lang="en-US"/>
        </a:p>
      </dgm:t>
    </dgm:pt>
    <dgm:pt modelId="{DBA2414E-4C8F-455E-9836-55C66FE79DE7}" type="sibTrans" cxnId="{BF1AE6B8-51C5-4502-AF53-EA47751C5B38}">
      <dgm:prSet/>
      <dgm:spPr/>
      <dgm:t>
        <a:bodyPr/>
        <a:lstStyle/>
        <a:p>
          <a:endParaRPr lang="en-US"/>
        </a:p>
      </dgm:t>
    </dgm:pt>
    <dgm:pt modelId="{109E5A43-09EB-4F36-A0C0-DE9B5F54FFEB}">
      <dgm:prSet/>
      <dgm:spPr/>
      <dgm:t>
        <a:bodyPr/>
        <a:lstStyle/>
        <a:p>
          <a:r>
            <a:rPr lang="en-US"/>
            <a:t>K-Nearest Neighbors</a:t>
          </a:r>
        </a:p>
      </dgm:t>
    </dgm:pt>
    <dgm:pt modelId="{7A58B1AC-64C2-4A57-8291-C494F13698A6}" type="parTrans" cxnId="{87B65C0F-E82A-478C-AD67-C9715D0DAC9F}">
      <dgm:prSet/>
      <dgm:spPr/>
      <dgm:t>
        <a:bodyPr/>
        <a:lstStyle/>
        <a:p>
          <a:endParaRPr lang="en-US"/>
        </a:p>
      </dgm:t>
    </dgm:pt>
    <dgm:pt modelId="{0A5E057D-6755-4EA5-A14C-56819714496D}" type="sibTrans" cxnId="{87B65C0F-E82A-478C-AD67-C9715D0DAC9F}">
      <dgm:prSet/>
      <dgm:spPr/>
      <dgm:t>
        <a:bodyPr/>
        <a:lstStyle/>
        <a:p>
          <a:endParaRPr lang="en-US"/>
        </a:p>
      </dgm:t>
    </dgm:pt>
    <dgm:pt modelId="{DC55268E-A817-442C-8371-62C11E2ED0E8}">
      <dgm:prSet/>
      <dgm:spPr/>
      <dgm:t>
        <a:bodyPr/>
        <a:lstStyle/>
        <a:p>
          <a:r>
            <a:rPr lang="en-US"/>
            <a:t>Random Forest</a:t>
          </a:r>
        </a:p>
      </dgm:t>
    </dgm:pt>
    <dgm:pt modelId="{EE0E3CA3-DC6E-4182-9354-B91B6BE5FE10}" type="parTrans" cxnId="{D562C566-3C81-4DD1-8F12-D0FC21684168}">
      <dgm:prSet/>
      <dgm:spPr/>
      <dgm:t>
        <a:bodyPr/>
        <a:lstStyle/>
        <a:p>
          <a:endParaRPr lang="en-US"/>
        </a:p>
      </dgm:t>
    </dgm:pt>
    <dgm:pt modelId="{98C14E24-5370-40F8-A2FF-622F05EEA0B9}" type="sibTrans" cxnId="{D562C566-3C81-4DD1-8F12-D0FC21684168}">
      <dgm:prSet/>
      <dgm:spPr/>
      <dgm:t>
        <a:bodyPr/>
        <a:lstStyle/>
        <a:p>
          <a:endParaRPr lang="en-US"/>
        </a:p>
      </dgm:t>
    </dgm:pt>
    <dgm:pt modelId="{068DDB27-26E8-46CC-9BF2-51B36EAC96FB}">
      <dgm:prSet/>
      <dgm:spPr/>
      <dgm:t>
        <a:bodyPr/>
        <a:lstStyle/>
        <a:p>
          <a:r>
            <a:rPr lang="en-US"/>
            <a:t>Support Vector Machine</a:t>
          </a:r>
        </a:p>
      </dgm:t>
    </dgm:pt>
    <dgm:pt modelId="{5B29D215-8BD8-476F-8329-395626F099AD}" type="parTrans" cxnId="{1B761D66-81AC-4CC8-8A9B-A5009676C7E9}">
      <dgm:prSet/>
      <dgm:spPr/>
      <dgm:t>
        <a:bodyPr/>
        <a:lstStyle/>
        <a:p>
          <a:endParaRPr lang="en-US"/>
        </a:p>
      </dgm:t>
    </dgm:pt>
    <dgm:pt modelId="{771FA848-F484-4592-8EFF-9095F41A567D}" type="sibTrans" cxnId="{1B761D66-81AC-4CC8-8A9B-A5009676C7E9}">
      <dgm:prSet/>
      <dgm:spPr/>
      <dgm:t>
        <a:bodyPr/>
        <a:lstStyle/>
        <a:p>
          <a:endParaRPr lang="en-US"/>
        </a:p>
      </dgm:t>
    </dgm:pt>
    <dgm:pt modelId="{7CCBE881-6487-4EB8-91D8-13B3E6F32911}" type="pres">
      <dgm:prSet presAssocID="{348F0AE3-E206-4390-B53F-060D938B43EE}" presName="linear" presStyleCnt="0">
        <dgm:presLayoutVars>
          <dgm:animLvl val="lvl"/>
          <dgm:resizeHandles val="exact"/>
        </dgm:presLayoutVars>
      </dgm:prSet>
      <dgm:spPr/>
    </dgm:pt>
    <dgm:pt modelId="{10258621-B12A-47DB-A335-9A86EAD64B25}" type="pres">
      <dgm:prSet presAssocID="{93A0C67C-F050-4947-B23F-9B998C38884D}" presName="parentText" presStyleLbl="node1" presStyleIdx="0" presStyleCnt="5">
        <dgm:presLayoutVars>
          <dgm:chMax val="0"/>
          <dgm:bulletEnabled val="1"/>
        </dgm:presLayoutVars>
      </dgm:prSet>
      <dgm:spPr/>
    </dgm:pt>
    <dgm:pt modelId="{FCF5D61C-CC1B-4388-8BBE-40353D5674E2}" type="pres">
      <dgm:prSet presAssocID="{C362C991-9963-4A9E-B83E-42587702FE18}" presName="spacer" presStyleCnt="0"/>
      <dgm:spPr/>
    </dgm:pt>
    <dgm:pt modelId="{2CD96D6D-5B8A-43A4-A043-437C22F5D947}" type="pres">
      <dgm:prSet presAssocID="{0F7FA4C0-B181-476B-801D-489554F02527}" presName="parentText" presStyleLbl="node1" presStyleIdx="1" presStyleCnt="5">
        <dgm:presLayoutVars>
          <dgm:chMax val="0"/>
          <dgm:bulletEnabled val="1"/>
        </dgm:presLayoutVars>
      </dgm:prSet>
      <dgm:spPr/>
    </dgm:pt>
    <dgm:pt modelId="{9B65F975-AD9B-46B0-B1F2-28C4CD147827}" type="pres">
      <dgm:prSet presAssocID="{DBA2414E-4C8F-455E-9836-55C66FE79DE7}" presName="spacer" presStyleCnt="0"/>
      <dgm:spPr/>
    </dgm:pt>
    <dgm:pt modelId="{3DABCF78-A7D2-4011-B235-46364D456E20}" type="pres">
      <dgm:prSet presAssocID="{109E5A43-09EB-4F36-A0C0-DE9B5F54FFEB}" presName="parentText" presStyleLbl="node1" presStyleIdx="2" presStyleCnt="5">
        <dgm:presLayoutVars>
          <dgm:chMax val="0"/>
          <dgm:bulletEnabled val="1"/>
        </dgm:presLayoutVars>
      </dgm:prSet>
      <dgm:spPr/>
    </dgm:pt>
    <dgm:pt modelId="{004AE524-64B7-476C-8D74-4BAEF6194631}" type="pres">
      <dgm:prSet presAssocID="{0A5E057D-6755-4EA5-A14C-56819714496D}" presName="spacer" presStyleCnt="0"/>
      <dgm:spPr/>
    </dgm:pt>
    <dgm:pt modelId="{9342A8EF-2076-425A-B8B1-1590F3E98798}" type="pres">
      <dgm:prSet presAssocID="{DC55268E-A817-442C-8371-62C11E2ED0E8}" presName="parentText" presStyleLbl="node1" presStyleIdx="3" presStyleCnt="5">
        <dgm:presLayoutVars>
          <dgm:chMax val="0"/>
          <dgm:bulletEnabled val="1"/>
        </dgm:presLayoutVars>
      </dgm:prSet>
      <dgm:spPr/>
    </dgm:pt>
    <dgm:pt modelId="{E2077F23-8738-4ACD-91BC-CF9D4AF6983D}" type="pres">
      <dgm:prSet presAssocID="{98C14E24-5370-40F8-A2FF-622F05EEA0B9}" presName="spacer" presStyleCnt="0"/>
      <dgm:spPr/>
    </dgm:pt>
    <dgm:pt modelId="{8AB2F5B4-2AE5-4425-9B4B-89548E155CD7}" type="pres">
      <dgm:prSet presAssocID="{068DDB27-26E8-46CC-9BF2-51B36EAC96FB}" presName="parentText" presStyleLbl="node1" presStyleIdx="4" presStyleCnt="5">
        <dgm:presLayoutVars>
          <dgm:chMax val="0"/>
          <dgm:bulletEnabled val="1"/>
        </dgm:presLayoutVars>
      </dgm:prSet>
      <dgm:spPr/>
    </dgm:pt>
  </dgm:ptLst>
  <dgm:cxnLst>
    <dgm:cxn modelId="{C36C2103-1562-4812-8659-C62B015B82DF}" type="presOf" srcId="{348F0AE3-E206-4390-B53F-060D938B43EE}" destId="{7CCBE881-6487-4EB8-91D8-13B3E6F32911}" srcOrd="0" destOrd="0" presId="urn:microsoft.com/office/officeart/2005/8/layout/vList2"/>
    <dgm:cxn modelId="{87B65C0F-E82A-478C-AD67-C9715D0DAC9F}" srcId="{348F0AE3-E206-4390-B53F-060D938B43EE}" destId="{109E5A43-09EB-4F36-A0C0-DE9B5F54FFEB}" srcOrd="2" destOrd="0" parTransId="{7A58B1AC-64C2-4A57-8291-C494F13698A6}" sibTransId="{0A5E057D-6755-4EA5-A14C-56819714496D}"/>
    <dgm:cxn modelId="{D30E201D-E30D-40DF-AA92-32E25DCA93E6}" type="presOf" srcId="{DC55268E-A817-442C-8371-62C11E2ED0E8}" destId="{9342A8EF-2076-425A-B8B1-1590F3E98798}" srcOrd="0" destOrd="0" presId="urn:microsoft.com/office/officeart/2005/8/layout/vList2"/>
    <dgm:cxn modelId="{F1A0FC2A-4A4A-4290-99F1-7F55AD8B46AF}" type="presOf" srcId="{109E5A43-09EB-4F36-A0C0-DE9B5F54FFEB}" destId="{3DABCF78-A7D2-4011-B235-46364D456E20}" srcOrd="0" destOrd="0" presId="urn:microsoft.com/office/officeart/2005/8/layout/vList2"/>
    <dgm:cxn modelId="{C6206E40-8570-44A0-AA9A-76EB963A4536}" type="presOf" srcId="{93A0C67C-F050-4947-B23F-9B998C38884D}" destId="{10258621-B12A-47DB-A335-9A86EAD64B25}" srcOrd="0" destOrd="0" presId="urn:microsoft.com/office/officeart/2005/8/layout/vList2"/>
    <dgm:cxn modelId="{1B761D66-81AC-4CC8-8A9B-A5009676C7E9}" srcId="{348F0AE3-E206-4390-B53F-060D938B43EE}" destId="{068DDB27-26E8-46CC-9BF2-51B36EAC96FB}" srcOrd="4" destOrd="0" parTransId="{5B29D215-8BD8-476F-8329-395626F099AD}" sibTransId="{771FA848-F484-4592-8EFF-9095F41A567D}"/>
    <dgm:cxn modelId="{D562C566-3C81-4DD1-8F12-D0FC21684168}" srcId="{348F0AE3-E206-4390-B53F-060D938B43EE}" destId="{DC55268E-A817-442C-8371-62C11E2ED0E8}" srcOrd="3" destOrd="0" parTransId="{EE0E3CA3-DC6E-4182-9354-B91B6BE5FE10}" sibTransId="{98C14E24-5370-40F8-A2FF-622F05EEA0B9}"/>
    <dgm:cxn modelId="{2F52915A-368F-4D41-BF54-6010421E3245}" type="presOf" srcId="{0F7FA4C0-B181-476B-801D-489554F02527}" destId="{2CD96D6D-5B8A-43A4-A043-437C22F5D947}" srcOrd="0" destOrd="0" presId="urn:microsoft.com/office/officeart/2005/8/layout/vList2"/>
    <dgm:cxn modelId="{BF1AE6B8-51C5-4502-AF53-EA47751C5B38}" srcId="{348F0AE3-E206-4390-B53F-060D938B43EE}" destId="{0F7FA4C0-B181-476B-801D-489554F02527}" srcOrd="1" destOrd="0" parTransId="{C5D090BC-4F66-465C-9DAB-E179B79B72ED}" sibTransId="{DBA2414E-4C8F-455E-9836-55C66FE79DE7}"/>
    <dgm:cxn modelId="{0FFBDFC1-FBDE-458E-9428-00576DADED84}" type="presOf" srcId="{068DDB27-26E8-46CC-9BF2-51B36EAC96FB}" destId="{8AB2F5B4-2AE5-4425-9B4B-89548E155CD7}" srcOrd="0" destOrd="0" presId="urn:microsoft.com/office/officeart/2005/8/layout/vList2"/>
    <dgm:cxn modelId="{5410E9DB-5AE0-42B6-B7B3-4593657D17EF}" srcId="{348F0AE3-E206-4390-B53F-060D938B43EE}" destId="{93A0C67C-F050-4947-B23F-9B998C38884D}" srcOrd="0" destOrd="0" parTransId="{BE0369AB-F3F9-4E96-AFE5-765C32609A2C}" sibTransId="{C362C991-9963-4A9E-B83E-42587702FE18}"/>
    <dgm:cxn modelId="{E9E7FB0E-DFD2-4857-B92C-8194AD3DCC86}" type="presParOf" srcId="{7CCBE881-6487-4EB8-91D8-13B3E6F32911}" destId="{10258621-B12A-47DB-A335-9A86EAD64B25}" srcOrd="0" destOrd="0" presId="urn:microsoft.com/office/officeart/2005/8/layout/vList2"/>
    <dgm:cxn modelId="{DECAFABC-A139-48BD-962C-E83A51AF5A25}" type="presParOf" srcId="{7CCBE881-6487-4EB8-91D8-13B3E6F32911}" destId="{FCF5D61C-CC1B-4388-8BBE-40353D5674E2}" srcOrd="1" destOrd="0" presId="urn:microsoft.com/office/officeart/2005/8/layout/vList2"/>
    <dgm:cxn modelId="{95B4B8BC-84DB-45BB-A490-2520416137EE}" type="presParOf" srcId="{7CCBE881-6487-4EB8-91D8-13B3E6F32911}" destId="{2CD96D6D-5B8A-43A4-A043-437C22F5D947}" srcOrd="2" destOrd="0" presId="urn:microsoft.com/office/officeart/2005/8/layout/vList2"/>
    <dgm:cxn modelId="{AF1581D9-DDC4-4086-B4AB-92F6CF1CA674}" type="presParOf" srcId="{7CCBE881-6487-4EB8-91D8-13B3E6F32911}" destId="{9B65F975-AD9B-46B0-B1F2-28C4CD147827}" srcOrd="3" destOrd="0" presId="urn:microsoft.com/office/officeart/2005/8/layout/vList2"/>
    <dgm:cxn modelId="{B3B37993-97CE-4971-BA91-8DDF5C185C29}" type="presParOf" srcId="{7CCBE881-6487-4EB8-91D8-13B3E6F32911}" destId="{3DABCF78-A7D2-4011-B235-46364D456E20}" srcOrd="4" destOrd="0" presId="urn:microsoft.com/office/officeart/2005/8/layout/vList2"/>
    <dgm:cxn modelId="{3496B60C-8E61-422E-854F-2315F0B821AD}" type="presParOf" srcId="{7CCBE881-6487-4EB8-91D8-13B3E6F32911}" destId="{004AE524-64B7-476C-8D74-4BAEF6194631}" srcOrd="5" destOrd="0" presId="urn:microsoft.com/office/officeart/2005/8/layout/vList2"/>
    <dgm:cxn modelId="{52C94C38-6F19-4E55-9A0D-9D16909F8708}" type="presParOf" srcId="{7CCBE881-6487-4EB8-91D8-13B3E6F32911}" destId="{9342A8EF-2076-425A-B8B1-1590F3E98798}" srcOrd="6" destOrd="0" presId="urn:microsoft.com/office/officeart/2005/8/layout/vList2"/>
    <dgm:cxn modelId="{8B43BA7B-E70C-454C-AB42-FCD67BDC9564}" type="presParOf" srcId="{7CCBE881-6487-4EB8-91D8-13B3E6F32911}" destId="{E2077F23-8738-4ACD-91BC-CF9D4AF6983D}" srcOrd="7" destOrd="0" presId="urn:microsoft.com/office/officeart/2005/8/layout/vList2"/>
    <dgm:cxn modelId="{91278610-DB39-4DD5-92CA-87B62BE5E0FA}" type="presParOf" srcId="{7CCBE881-6487-4EB8-91D8-13B3E6F32911}" destId="{8AB2F5B4-2AE5-4425-9B4B-89548E155CD7}"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B6C8FF2-B981-4453-A8E4-1300C9FDCC3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8711EAC-A874-444F-85EB-2DC77F377D3D}">
      <dgm:prSet/>
      <dgm:spPr/>
      <dgm:t>
        <a:bodyPr/>
        <a:lstStyle/>
        <a:p>
          <a:pPr>
            <a:lnSpc>
              <a:spcPct val="100000"/>
            </a:lnSpc>
          </a:pPr>
          <a:r>
            <a:rPr lang="en-US">
              <a:latin typeface="Calibri"/>
              <a:cs typeface="Calibri"/>
            </a:rPr>
            <a:t>There is no significant change of the temperature in worcester, but the trend of which has slightly increased over 50 years</a:t>
          </a:r>
          <a:endParaRPr lang="en-US" b="0" i="0" u="none" strike="noStrike" cap="none" baseline="0" noProof="0">
            <a:solidFill>
              <a:srgbClr val="010000"/>
            </a:solidFill>
            <a:latin typeface="Calibri"/>
            <a:cs typeface="Calibri"/>
          </a:endParaRPr>
        </a:p>
      </dgm:t>
    </dgm:pt>
    <dgm:pt modelId="{A904E57D-A197-4CA4-94BB-5AA697D6B240}" type="parTrans" cxnId="{5D7DEE40-0C0E-4C8C-A7A6-1C0A50E81284}">
      <dgm:prSet/>
      <dgm:spPr/>
      <dgm:t>
        <a:bodyPr/>
        <a:lstStyle/>
        <a:p>
          <a:endParaRPr lang="en-US"/>
        </a:p>
      </dgm:t>
    </dgm:pt>
    <dgm:pt modelId="{9BABE8FE-E5F3-4018-8836-549EAA3B9790}" type="sibTrans" cxnId="{5D7DEE40-0C0E-4C8C-A7A6-1C0A50E81284}">
      <dgm:prSet/>
      <dgm:spPr/>
      <dgm:t>
        <a:bodyPr/>
        <a:lstStyle/>
        <a:p>
          <a:endParaRPr lang="en-US"/>
        </a:p>
      </dgm:t>
    </dgm:pt>
    <dgm:pt modelId="{25D74A0D-68E2-4A44-9DB9-DCC0ED12C30F}">
      <dgm:prSet/>
      <dgm:spPr/>
      <dgm:t>
        <a:bodyPr/>
        <a:lstStyle/>
        <a:p>
          <a:pPr>
            <a:lnSpc>
              <a:spcPct val="100000"/>
            </a:lnSpc>
          </a:pPr>
          <a:r>
            <a:rPr lang="en-US">
              <a:latin typeface="Calibri"/>
              <a:cs typeface="Calibri"/>
            </a:rPr>
            <a:t>There is no obvious change of the number of extreme weathers due to time over 50 years</a:t>
          </a:r>
        </a:p>
      </dgm:t>
    </dgm:pt>
    <dgm:pt modelId="{AA2ED786-D326-4144-9192-5F65BCFB8595}" type="parTrans" cxnId="{9C8A4AD0-7218-476E-BE96-1D7E2D8390CD}">
      <dgm:prSet/>
      <dgm:spPr/>
      <dgm:t>
        <a:bodyPr/>
        <a:lstStyle/>
        <a:p>
          <a:endParaRPr lang="en-US"/>
        </a:p>
      </dgm:t>
    </dgm:pt>
    <dgm:pt modelId="{E94B665C-313C-4EC2-B016-96DFB417CD14}" type="sibTrans" cxnId="{9C8A4AD0-7218-476E-BE96-1D7E2D8390CD}">
      <dgm:prSet/>
      <dgm:spPr/>
      <dgm:t>
        <a:bodyPr/>
        <a:lstStyle/>
        <a:p>
          <a:endParaRPr lang="en-US"/>
        </a:p>
      </dgm:t>
    </dgm:pt>
    <dgm:pt modelId="{1AAE8EE8-9ABC-484F-86C0-9F8203C2FDB5}">
      <dgm:prSet/>
      <dgm:spPr/>
      <dgm:t>
        <a:bodyPr/>
        <a:lstStyle/>
        <a:p>
          <a:pPr>
            <a:lnSpc>
              <a:spcPct val="100000"/>
            </a:lnSpc>
          </a:pPr>
          <a:r>
            <a:rPr lang="en-US">
              <a:latin typeface="Calibri"/>
              <a:cs typeface="Calibri"/>
            </a:rPr>
            <a:t>It is possible to predict the future temperature using classic models</a:t>
          </a:r>
        </a:p>
      </dgm:t>
    </dgm:pt>
    <dgm:pt modelId="{23DD4ABE-9AD2-4650-B3B2-57F0E51E31AE}" type="parTrans" cxnId="{065AE5E8-B62A-4FDF-AB23-B870D5D5171F}">
      <dgm:prSet/>
      <dgm:spPr/>
      <dgm:t>
        <a:bodyPr/>
        <a:lstStyle/>
        <a:p>
          <a:endParaRPr lang="en-US"/>
        </a:p>
      </dgm:t>
    </dgm:pt>
    <dgm:pt modelId="{12784104-E98F-407F-9550-A64AF812E626}" type="sibTrans" cxnId="{065AE5E8-B62A-4FDF-AB23-B870D5D5171F}">
      <dgm:prSet/>
      <dgm:spPr/>
      <dgm:t>
        <a:bodyPr/>
        <a:lstStyle/>
        <a:p>
          <a:endParaRPr lang="en-US"/>
        </a:p>
      </dgm:t>
    </dgm:pt>
    <dgm:pt modelId="{CA31E864-603F-45F5-A7F7-FAA2EBC4BE86}">
      <dgm:prSet/>
      <dgm:spPr/>
      <dgm:t>
        <a:bodyPr/>
        <a:lstStyle/>
        <a:p>
          <a:pPr>
            <a:lnSpc>
              <a:spcPct val="100000"/>
            </a:lnSpc>
          </a:pPr>
          <a:r>
            <a:rPr lang="en-US">
              <a:latin typeface="Calibri"/>
              <a:cs typeface="Calibri"/>
            </a:rPr>
            <a:t>It is possible to predict the future extreme weather by temperature, precipitation, and snowfall using machine learning models</a:t>
          </a:r>
        </a:p>
      </dgm:t>
    </dgm:pt>
    <dgm:pt modelId="{9893FBBF-BD82-4EAA-A9C7-8961C56BD22D}" type="parTrans" cxnId="{34FF1701-738A-4C88-9C78-92245D710316}">
      <dgm:prSet/>
      <dgm:spPr/>
      <dgm:t>
        <a:bodyPr/>
        <a:lstStyle/>
        <a:p>
          <a:endParaRPr lang="en-US"/>
        </a:p>
      </dgm:t>
    </dgm:pt>
    <dgm:pt modelId="{352B8E2F-B2AA-404B-B79E-4B88415B52C5}" type="sibTrans" cxnId="{34FF1701-738A-4C88-9C78-92245D710316}">
      <dgm:prSet/>
      <dgm:spPr/>
      <dgm:t>
        <a:bodyPr/>
        <a:lstStyle/>
        <a:p>
          <a:endParaRPr lang="en-US"/>
        </a:p>
      </dgm:t>
    </dgm:pt>
    <dgm:pt modelId="{8D166A1F-57A4-4F2F-8F6D-E67FDF3FEF6C}" type="pres">
      <dgm:prSet presAssocID="{CB6C8FF2-B981-4453-A8E4-1300C9FDCC36}" presName="root" presStyleCnt="0">
        <dgm:presLayoutVars>
          <dgm:dir/>
          <dgm:resizeHandles val="exact"/>
        </dgm:presLayoutVars>
      </dgm:prSet>
      <dgm:spPr/>
    </dgm:pt>
    <dgm:pt modelId="{8FC4DB4E-3628-4FFA-B550-9F61831F2FB1}" type="pres">
      <dgm:prSet presAssocID="{B8711EAC-A874-444F-85EB-2DC77F377D3D}" presName="compNode" presStyleCnt="0"/>
      <dgm:spPr/>
    </dgm:pt>
    <dgm:pt modelId="{D8444858-A499-4638-89E7-7E9908730F17}" type="pres">
      <dgm:prSet presAssocID="{B8711EAC-A874-444F-85EB-2DC77F377D3D}" presName="bgRect" presStyleLbl="bgShp" presStyleIdx="0" presStyleCnt="4"/>
      <dgm:spPr/>
    </dgm:pt>
    <dgm:pt modelId="{0DB491BE-0A54-45D5-A9BC-B38E97F9D507}" type="pres">
      <dgm:prSet presAssocID="{B8711EAC-A874-444F-85EB-2DC77F377D3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40F5345A-C3B8-4346-A0F8-B08E65EC8F67}" type="pres">
      <dgm:prSet presAssocID="{B8711EAC-A874-444F-85EB-2DC77F377D3D}" presName="spaceRect" presStyleCnt="0"/>
      <dgm:spPr/>
    </dgm:pt>
    <dgm:pt modelId="{C8BD5839-0783-4692-8FF2-4129306992F8}" type="pres">
      <dgm:prSet presAssocID="{B8711EAC-A874-444F-85EB-2DC77F377D3D}" presName="parTx" presStyleLbl="revTx" presStyleIdx="0" presStyleCnt="4">
        <dgm:presLayoutVars>
          <dgm:chMax val="0"/>
          <dgm:chPref val="0"/>
        </dgm:presLayoutVars>
      </dgm:prSet>
      <dgm:spPr/>
    </dgm:pt>
    <dgm:pt modelId="{9C922DB3-98D6-409D-AE3C-0E7A214E4F09}" type="pres">
      <dgm:prSet presAssocID="{9BABE8FE-E5F3-4018-8836-549EAA3B9790}" presName="sibTrans" presStyleCnt="0"/>
      <dgm:spPr/>
    </dgm:pt>
    <dgm:pt modelId="{39BA54D8-B4F1-4F8F-827C-BFFA5EBC456E}" type="pres">
      <dgm:prSet presAssocID="{25D74A0D-68E2-4A44-9DB9-DCC0ED12C30F}" presName="compNode" presStyleCnt="0"/>
      <dgm:spPr/>
    </dgm:pt>
    <dgm:pt modelId="{984EE33B-72F1-479B-916C-2DAB12D33D08}" type="pres">
      <dgm:prSet presAssocID="{25D74A0D-68E2-4A44-9DB9-DCC0ED12C30F}" presName="bgRect" presStyleLbl="bgShp" presStyleIdx="1" presStyleCnt="4"/>
      <dgm:spPr/>
    </dgm:pt>
    <dgm:pt modelId="{79EA7721-7924-4840-8E9E-D002473ECB49}" type="pres">
      <dgm:prSet presAssocID="{25D74A0D-68E2-4A44-9DB9-DCC0ED12C30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E52D8794-0B5C-4CDD-BD8A-636C6D83EAA3}" type="pres">
      <dgm:prSet presAssocID="{25D74A0D-68E2-4A44-9DB9-DCC0ED12C30F}" presName="spaceRect" presStyleCnt="0"/>
      <dgm:spPr/>
    </dgm:pt>
    <dgm:pt modelId="{D2903431-BC47-4E75-9FF1-72D0B541EBA9}" type="pres">
      <dgm:prSet presAssocID="{25D74A0D-68E2-4A44-9DB9-DCC0ED12C30F}" presName="parTx" presStyleLbl="revTx" presStyleIdx="1" presStyleCnt="4">
        <dgm:presLayoutVars>
          <dgm:chMax val="0"/>
          <dgm:chPref val="0"/>
        </dgm:presLayoutVars>
      </dgm:prSet>
      <dgm:spPr/>
    </dgm:pt>
    <dgm:pt modelId="{54B9BC1C-C453-423D-9AB8-8EA5B150F093}" type="pres">
      <dgm:prSet presAssocID="{E94B665C-313C-4EC2-B016-96DFB417CD14}" presName="sibTrans" presStyleCnt="0"/>
      <dgm:spPr/>
    </dgm:pt>
    <dgm:pt modelId="{FDF7FC5E-0A4E-4167-AECA-B76F2F7AE923}" type="pres">
      <dgm:prSet presAssocID="{1AAE8EE8-9ABC-484F-86C0-9F8203C2FDB5}" presName="compNode" presStyleCnt="0"/>
      <dgm:spPr/>
    </dgm:pt>
    <dgm:pt modelId="{8D63CD0B-E6D7-434F-A98E-5092792C76C5}" type="pres">
      <dgm:prSet presAssocID="{1AAE8EE8-9ABC-484F-86C0-9F8203C2FDB5}" presName="bgRect" presStyleLbl="bgShp" presStyleIdx="2" presStyleCnt="4"/>
      <dgm:spPr/>
    </dgm:pt>
    <dgm:pt modelId="{BFC9CB0C-CB80-4FD7-8186-5D837F08206F}" type="pres">
      <dgm:prSet presAssocID="{1AAE8EE8-9ABC-484F-86C0-9F8203C2FDB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80D8F5C4-BF4A-4E0F-97DF-50FD8D18813F}" type="pres">
      <dgm:prSet presAssocID="{1AAE8EE8-9ABC-484F-86C0-9F8203C2FDB5}" presName="spaceRect" presStyleCnt="0"/>
      <dgm:spPr/>
    </dgm:pt>
    <dgm:pt modelId="{C2EC1AA0-F09C-4853-9A0C-7ABE0E54E929}" type="pres">
      <dgm:prSet presAssocID="{1AAE8EE8-9ABC-484F-86C0-9F8203C2FDB5}" presName="parTx" presStyleLbl="revTx" presStyleIdx="2" presStyleCnt="4">
        <dgm:presLayoutVars>
          <dgm:chMax val="0"/>
          <dgm:chPref val="0"/>
        </dgm:presLayoutVars>
      </dgm:prSet>
      <dgm:spPr/>
    </dgm:pt>
    <dgm:pt modelId="{BED1C488-CF10-4489-BD40-910F449E1278}" type="pres">
      <dgm:prSet presAssocID="{12784104-E98F-407F-9550-A64AF812E626}" presName="sibTrans" presStyleCnt="0"/>
      <dgm:spPr/>
    </dgm:pt>
    <dgm:pt modelId="{48BF098F-69D9-42EE-93C0-BC2DA2497065}" type="pres">
      <dgm:prSet presAssocID="{CA31E864-603F-45F5-A7F7-FAA2EBC4BE86}" presName="compNode" presStyleCnt="0"/>
      <dgm:spPr/>
    </dgm:pt>
    <dgm:pt modelId="{9826A6D1-EC7A-4ACB-8E20-EBF0CB6B47D6}" type="pres">
      <dgm:prSet presAssocID="{CA31E864-603F-45F5-A7F7-FAA2EBC4BE86}" presName="bgRect" presStyleLbl="bgShp" presStyleIdx="3" presStyleCnt="4"/>
      <dgm:spPr/>
    </dgm:pt>
    <dgm:pt modelId="{7AF6901A-9F3A-46AE-8C19-B09480DB8A73}" type="pres">
      <dgm:prSet presAssocID="{CA31E864-603F-45F5-A7F7-FAA2EBC4BE8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ainy scene"/>
        </a:ext>
      </dgm:extLst>
    </dgm:pt>
    <dgm:pt modelId="{499215BA-F27B-4E2C-8E75-B5198E205F0A}" type="pres">
      <dgm:prSet presAssocID="{CA31E864-603F-45F5-A7F7-FAA2EBC4BE86}" presName="spaceRect" presStyleCnt="0"/>
      <dgm:spPr/>
    </dgm:pt>
    <dgm:pt modelId="{8E3D0250-A183-4EF6-8A4D-180DF225033A}" type="pres">
      <dgm:prSet presAssocID="{CA31E864-603F-45F5-A7F7-FAA2EBC4BE86}" presName="parTx" presStyleLbl="revTx" presStyleIdx="3" presStyleCnt="4">
        <dgm:presLayoutVars>
          <dgm:chMax val="0"/>
          <dgm:chPref val="0"/>
        </dgm:presLayoutVars>
      </dgm:prSet>
      <dgm:spPr/>
    </dgm:pt>
  </dgm:ptLst>
  <dgm:cxnLst>
    <dgm:cxn modelId="{34FF1701-738A-4C88-9C78-92245D710316}" srcId="{CB6C8FF2-B981-4453-A8E4-1300C9FDCC36}" destId="{CA31E864-603F-45F5-A7F7-FAA2EBC4BE86}" srcOrd="3" destOrd="0" parTransId="{9893FBBF-BD82-4EAA-A9C7-8961C56BD22D}" sibTransId="{352B8E2F-B2AA-404B-B79E-4B88415B52C5}"/>
    <dgm:cxn modelId="{7D1C0905-927E-4A1C-8737-38D6F62AC05E}" type="presOf" srcId="{CB6C8FF2-B981-4453-A8E4-1300C9FDCC36}" destId="{8D166A1F-57A4-4F2F-8F6D-E67FDF3FEF6C}" srcOrd="0" destOrd="0" presId="urn:microsoft.com/office/officeart/2018/2/layout/IconVerticalSolidList"/>
    <dgm:cxn modelId="{5D7DEE40-0C0E-4C8C-A7A6-1C0A50E81284}" srcId="{CB6C8FF2-B981-4453-A8E4-1300C9FDCC36}" destId="{B8711EAC-A874-444F-85EB-2DC77F377D3D}" srcOrd="0" destOrd="0" parTransId="{A904E57D-A197-4CA4-94BB-5AA697D6B240}" sibTransId="{9BABE8FE-E5F3-4018-8836-549EAA3B9790}"/>
    <dgm:cxn modelId="{911C808A-9062-40FC-9441-DCD2F8A8758D}" type="presOf" srcId="{CA31E864-603F-45F5-A7F7-FAA2EBC4BE86}" destId="{8E3D0250-A183-4EF6-8A4D-180DF225033A}" srcOrd="0" destOrd="0" presId="urn:microsoft.com/office/officeart/2018/2/layout/IconVerticalSolidList"/>
    <dgm:cxn modelId="{6C257A9E-694F-4D2C-8BBC-37D2E4E4B1FD}" type="presOf" srcId="{B8711EAC-A874-444F-85EB-2DC77F377D3D}" destId="{C8BD5839-0783-4692-8FF2-4129306992F8}" srcOrd="0" destOrd="0" presId="urn:microsoft.com/office/officeart/2018/2/layout/IconVerticalSolidList"/>
    <dgm:cxn modelId="{C99E80B9-CE8C-451C-8DE2-8503F5B67241}" type="presOf" srcId="{25D74A0D-68E2-4A44-9DB9-DCC0ED12C30F}" destId="{D2903431-BC47-4E75-9FF1-72D0B541EBA9}" srcOrd="0" destOrd="0" presId="urn:microsoft.com/office/officeart/2018/2/layout/IconVerticalSolidList"/>
    <dgm:cxn modelId="{9C8A4AD0-7218-476E-BE96-1D7E2D8390CD}" srcId="{CB6C8FF2-B981-4453-A8E4-1300C9FDCC36}" destId="{25D74A0D-68E2-4A44-9DB9-DCC0ED12C30F}" srcOrd="1" destOrd="0" parTransId="{AA2ED786-D326-4144-9192-5F65BCFB8595}" sibTransId="{E94B665C-313C-4EC2-B016-96DFB417CD14}"/>
    <dgm:cxn modelId="{065AE5E8-B62A-4FDF-AB23-B870D5D5171F}" srcId="{CB6C8FF2-B981-4453-A8E4-1300C9FDCC36}" destId="{1AAE8EE8-9ABC-484F-86C0-9F8203C2FDB5}" srcOrd="2" destOrd="0" parTransId="{23DD4ABE-9AD2-4650-B3B2-57F0E51E31AE}" sibTransId="{12784104-E98F-407F-9550-A64AF812E626}"/>
    <dgm:cxn modelId="{A4DF4DFB-EFE5-40CA-B2FE-C727AC64BD9A}" type="presOf" srcId="{1AAE8EE8-9ABC-484F-86C0-9F8203C2FDB5}" destId="{C2EC1AA0-F09C-4853-9A0C-7ABE0E54E929}" srcOrd="0" destOrd="0" presId="urn:microsoft.com/office/officeart/2018/2/layout/IconVerticalSolidList"/>
    <dgm:cxn modelId="{F6473C7B-9299-4969-BD44-100947B21864}" type="presParOf" srcId="{8D166A1F-57A4-4F2F-8F6D-E67FDF3FEF6C}" destId="{8FC4DB4E-3628-4FFA-B550-9F61831F2FB1}" srcOrd="0" destOrd="0" presId="urn:microsoft.com/office/officeart/2018/2/layout/IconVerticalSolidList"/>
    <dgm:cxn modelId="{0E19FBE2-482A-4C8F-8F6E-33456FED23A8}" type="presParOf" srcId="{8FC4DB4E-3628-4FFA-B550-9F61831F2FB1}" destId="{D8444858-A499-4638-89E7-7E9908730F17}" srcOrd="0" destOrd="0" presId="urn:microsoft.com/office/officeart/2018/2/layout/IconVerticalSolidList"/>
    <dgm:cxn modelId="{D910D9C8-CCA1-4C9A-A47B-034CDAC374FD}" type="presParOf" srcId="{8FC4DB4E-3628-4FFA-B550-9F61831F2FB1}" destId="{0DB491BE-0A54-45D5-A9BC-B38E97F9D507}" srcOrd="1" destOrd="0" presId="urn:microsoft.com/office/officeart/2018/2/layout/IconVerticalSolidList"/>
    <dgm:cxn modelId="{B18B952C-FF50-4D26-A816-B37373656E4F}" type="presParOf" srcId="{8FC4DB4E-3628-4FFA-B550-9F61831F2FB1}" destId="{40F5345A-C3B8-4346-A0F8-B08E65EC8F67}" srcOrd="2" destOrd="0" presId="urn:microsoft.com/office/officeart/2018/2/layout/IconVerticalSolidList"/>
    <dgm:cxn modelId="{03B890CF-A9EA-4238-9190-CB0F64B9E815}" type="presParOf" srcId="{8FC4DB4E-3628-4FFA-B550-9F61831F2FB1}" destId="{C8BD5839-0783-4692-8FF2-4129306992F8}" srcOrd="3" destOrd="0" presId="urn:microsoft.com/office/officeart/2018/2/layout/IconVerticalSolidList"/>
    <dgm:cxn modelId="{923EA5E0-AA49-48C0-97EB-26AED26629B0}" type="presParOf" srcId="{8D166A1F-57A4-4F2F-8F6D-E67FDF3FEF6C}" destId="{9C922DB3-98D6-409D-AE3C-0E7A214E4F09}" srcOrd="1" destOrd="0" presId="urn:microsoft.com/office/officeart/2018/2/layout/IconVerticalSolidList"/>
    <dgm:cxn modelId="{C7F6816F-5CF1-4DA9-8613-EA857180F7D7}" type="presParOf" srcId="{8D166A1F-57A4-4F2F-8F6D-E67FDF3FEF6C}" destId="{39BA54D8-B4F1-4F8F-827C-BFFA5EBC456E}" srcOrd="2" destOrd="0" presId="urn:microsoft.com/office/officeart/2018/2/layout/IconVerticalSolidList"/>
    <dgm:cxn modelId="{036DCABE-2878-4445-9C2C-780DA9DCC07E}" type="presParOf" srcId="{39BA54D8-B4F1-4F8F-827C-BFFA5EBC456E}" destId="{984EE33B-72F1-479B-916C-2DAB12D33D08}" srcOrd="0" destOrd="0" presId="urn:microsoft.com/office/officeart/2018/2/layout/IconVerticalSolidList"/>
    <dgm:cxn modelId="{4C584318-75B0-4102-99AF-EF8D96289F97}" type="presParOf" srcId="{39BA54D8-B4F1-4F8F-827C-BFFA5EBC456E}" destId="{79EA7721-7924-4840-8E9E-D002473ECB49}" srcOrd="1" destOrd="0" presId="urn:microsoft.com/office/officeart/2018/2/layout/IconVerticalSolidList"/>
    <dgm:cxn modelId="{E99B61C4-8F3C-4D48-8277-30D87DE5E188}" type="presParOf" srcId="{39BA54D8-B4F1-4F8F-827C-BFFA5EBC456E}" destId="{E52D8794-0B5C-4CDD-BD8A-636C6D83EAA3}" srcOrd="2" destOrd="0" presId="urn:microsoft.com/office/officeart/2018/2/layout/IconVerticalSolidList"/>
    <dgm:cxn modelId="{60FE5CCE-0214-472A-8B22-CE9C35E8ECCD}" type="presParOf" srcId="{39BA54D8-B4F1-4F8F-827C-BFFA5EBC456E}" destId="{D2903431-BC47-4E75-9FF1-72D0B541EBA9}" srcOrd="3" destOrd="0" presId="urn:microsoft.com/office/officeart/2018/2/layout/IconVerticalSolidList"/>
    <dgm:cxn modelId="{52C554DB-3E93-4B4D-9C35-E455175A4EDA}" type="presParOf" srcId="{8D166A1F-57A4-4F2F-8F6D-E67FDF3FEF6C}" destId="{54B9BC1C-C453-423D-9AB8-8EA5B150F093}" srcOrd="3" destOrd="0" presId="urn:microsoft.com/office/officeart/2018/2/layout/IconVerticalSolidList"/>
    <dgm:cxn modelId="{C07BC199-784A-4FAA-8A55-6887D0229C15}" type="presParOf" srcId="{8D166A1F-57A4-4F2F-8F6D-E67FDF3FEF6C}" destId="{FDF7FC5E-0A4E-4167-AECA-B76F2F7AE923}" srcOrd="4" destOrd="0" presId="urn:microsoft.com/office/officeart/2018/2/layout/IconVerticalSolidList"/>
    <dgm:cxn modelId="{3240B9DE-2F59-4C11-B786-FC05239D2ADC}" type="presParOf" srcId="{FDF7FC5E-0A4E-4167-AECA-B76F2F7AE923}" destId="{8D63CD0B-E6D7-434F-A98E-5092792C76C5}" srcOrd="0" destOrd="0" presId="urn:microsoft.com/office/officeart/2018/2/layout/IconVerticalSolidList"/>
    <dgm:cxn modelId="{2C6BD1A8-500F-49EB-B8D9-0900B1720C8F}" type="presParOf" srcId="{FDF7FC5E-0A4E-4167-AECA-B76F2F7AE923}" destId="{BFC9CB0C-CB80-4FD7-8186-5D837F08206F}" srcOrd="1" destOrd="0" presId="urn:microsoft.com/office/officeart/2018/2/layout/IconVerticalSolidList"/>
    <dgm:cxn modelId="{C79BFDF5-C455-420C-9F4C-49DDC8C2136D}" type="presParOf" srcId="{FDF7FC5E-0A4E-4167-AECA-B76F2F7AE923}" destId="{80D8F5C4-BF4A-4E0F-97DF-50FD8D18813F}" srcOrd="2" destOrd="0" presId="urn:microsoft.com/office/officeart/2018/2/layout/IconVerticalSolidList"/>
    <dgm:cxn modelId="{96CE72EE-0F07-4029-A61E-866F6141F5F7}" type="presParOf" srcId="{FDF7FC5E-0A4E-4167-AECA-B76F2F7AE923}" destId="{C2EC1AA0-F09C-4853-9A0C-7ABE0E54E929}" srcOrd="3" destOrd="0" presId="urn:microsoft.com/office/officeart/2018/2/layout/IconVerticalSolidList"/>
    <dgm:cxn modelId="{9AB879F5-DEA0-4145-9B64-A34B77E4D5DC}" type="presParOf" srcId="{8D166A1F-57A4-4F2F-8F6D-E67FDF3FEF6C}" destId="{BED1C488-CF10-4489-BD40-910F449E1278}" srcOrd="5" destOrd="0" presId="urn:microsoft.com/office/officeart/2018/2/layout/IconVerticalSolidList"/>
    <dgm:cxn modelId="{0A7E31CF-0B40-43CC-B521-7C63B2A372DD}" type="presParOf" srcId="{8D166A1F-57A4-4F2F-8F6D-E67FDF3FEF6C}" destId="{48BF098F-69D9-42EE-93C0-BC2DA2497065}" srcOrd="6" destOrd="0" presId="urn:microsoft.com/office/officeart/2018/2/layout/IconVerticalSolidList"/>
    <dgm:cxn modelId="{93CC7C4C-85BC-4996-8495-0C608F475927}" type="presParOf" srcId="{48BF098F-69D9-42EE-93C0-BC2DA2497065}" destId="{9826A6D1-EC7A-4ACB-8E20-EBF0CB6B47D6}" srcOrd="0" destOrd="0" presId="urn:microsoft.com/office/officeart/2018/2/layout/IconVerticalSolidList"/>
    <dgm:cxn modelId="{7452AE06-7A29-49CB-A724-FF27145F1001}" type="presParOf" srcId="{48BF098F-69D9-42EE-93C0-BC2DA2497065}" destId="{7AF6901A-9F3A-46AE-8C19-B09480DB8A73}" srcOrd="1" destOrd="0" presId="urn:microsoft.com/office/officeart/2018/2/layout/IconVerticalSolidList"/>
    <dgm:cxn modelId="{5EBA2FF4-F63A-4C72-9957-8869F61175CE}" type="presParOf" srcId="{48BF098F-69D9-42EE-93C0-BC2DA2497065}" destId="{499215BA-F27B-4E2C-8E75-B5198E205F0A}" srcOrd="2" destOrd="0" presId="urn:microsoft.com/office/officeart/2018/2/layout/IconVerticalSolidList"/>
    <dgm:cxn modelId="{634D86E1-ED16-4B5E-B516-BFF290362446}" type="presParOf" srcId="{48BF098F-69D9-42EE-93C0-BC2DA2497065}" destId="{8E3D0250-A183-4EF6-8A4D-180DF225033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09596B3-D34E-4785-AA6D-846A5D1B2EBB}"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1DCCD46-94B8-4809-8B69-6545F7C0F4EC}">
      <dgm:prSet/>
      <dgm:spPr/>
      <dgm:t>
        <a:bodyPr/>
        <a:lstStyle/>
        <a:p>
          <a:pPr>
            <a:lnSpc>
              <a:spcPct val="100000"/>
            </a:lnSpc>
          </a:pPr>
          <a:r>
            <a:rPr lang="en-US"/>
            <a:t>Try other classic models and Neural Networks to see if it is possible to get more accurate prediction</a:t>
          </a:r>
        </a:p>
      </dgm:t>
    </dgm:pt>
    <dgm:pt modelId="{B49475BB-307C-4597-A673-D1C7E8E8BA1F}" type="parTrans" cxnId="{A0E3E79E-9705-41DC-BC5D-6E9D4D4CF0DA}">
      <dgm:prSet/>
      <dgm:spPr/>
      <dgm:t>
        <a:bodyPr/>
        <a:lstStyle/>
        <a:p>
          <a:endParaRPr lang="en-US"/>
        </a:p>
      </dgm:t>
    </dgm:pt>
    <dgm:pt modelId="{F85615B5-0046-4404-81B8-E953F8FBD09C}" type="sibTrans" cxnId="{A0E3E79E-9705-41DC-BC5D-6E9D4D4CF0DA}">
      <dgm:prSet/>
      <dgm:spPr/>
      <dgm:t>
        <a:bodyPr/>
        <a:lstStyle/>
        <a:p>
          <a:pPr>
            <a:lnSpc>
              <a:spcPct val="100000"/>
            </a:lnSpc>
          </a:pPr>
          <a:endParaRPr lang="en-US"/>
        </a:p>
      </dgm:t>
    </dgm:pt>
    <dgm:pt modelId="{2A9E2DC8-A79F-4AA3-A013-CA12899F6B49}">
      <dgm:prSet/>
      <dgm:spPr/>
      <dgm:t>
        <a:bodyPr/>
        <a:lstStyle/>
        <a:p>
          <a:pPr>
            <a:lnSpc>
              <a:spcPct val="100000"/>
            </a:lnSpc>
          </a:pPr>
          <a:r>
            <a:rPr lang="en-US"/>
            <a:t>Use larger dataset for machine learning models to improve the accurancy</a:t>
          </a:r>
        </a:p>
      </dgm:t>
    </dgm:pt>
    <dgm:pt modelId="{0F3C0AF9-585A-4C81-8F54-6CA3EA7851ED}" type="parTrans" cxnId="{BFD73C17-CC39-4D78-BF40-FB107CB7F7B2}">
      <dgm:prSet/>
      <dgm:spPr/>
      <dgm:t>
        <a:bodyPr/>
        <a:lstStyle/>
        <a:p>
          <a:endParaRPr lang="en-US"/>
        </a:p>
      </dgm:t>
    </dgm:pt>
    <dgm:pt modelId="{F6B912C7-4202-47C2-9A38-E9058E031098}" type="sibTrans" cxnId="{BFD73C17-CC39-4D78-BF40-FB107CB7F7B2}">
      <dgm:prSet/>
      <dgm:spPr/>
      <dgm:t>
        <a:bodyPr/>
        <a:lstStyle/>
        <a:p>
          <a:pPr>
            <a:lnSpc>
              <a:spcPct val="100000"/>
            </a:lnSpc>
          </a:pPr>
          <a:endParaRPr lang="en-US"/>
        </a:p>
      </dgm:t>
    </dgm:pt>
    <dgm:pt modelId="{98E6F05D-96F3-44A6-8477-676F0E6E3DF9}">
      <dgm:prSet/>
      <dgm:spPr/>
      <dgm:t>
        <a:bodyPr/>
        <a:lstStyle/>
        <a:p>
          <a:pPr>
            <a:lnSpc>
              <a:spcPct val="100000"/>
            </a:lnSpc>
          </a:pPr>
          <a:r>
            <a:rPr lang="en-US"/>
            <a:t>Apply Neural Networks for classification problem</a:t>
          </a:r>
        </a:p>
      </dgm:t>
    </dgm:pt>
    <dgm:pt modelId="{062670B2-FDC9-4288-B0C9-D5743E196C3A}" type="parTrans" cxnId="{6D8206FD-2061-4D4A-9695-6D50F3DE0122}">
      <dgm:prSet/>
      <dgm:spPr/>
      <dgm:t>
        <a:bodyPr/>
        <a:lstStyle/>
        <a:p>
          <a:endParaRPr lang="en-US"/>
        </a:p>
      </dgm:t>
    </dgm:pt>
    <dgm:pt modelId="{18FD4A03-3714-4BB3-8429-6358535AA195}" type="sibTrans" cxnId="{6D8206FD-2061-4D4A-9695-6D50F3DE0122}">
      <dgm:prSet/>
      <dgm:spPr/>
      <dgm:t>
        <a:bodyPr/>
        <a:lstStyle/>
        <a:p>
          <a:pPr>
            <a:lnSpc>
              <a:spcPct val="100000"/>
            </a:lnSpc>
          </a:pPr>
          <a:endParaRPr lang="en-US"/>
        </a:p>
      </dgm:t>
    </dgm:pt>
    <dgm:pt modelId="{0B370600-70C6-4FAD-B253-17841A6D8D86}">
      <dgm:prSet/>
      <dgm:spPr/>
      <dgm:t>
        <a:bodyPr/>
        <a:lstStyle/>
        <a:p>
          <a:pPr>
            <a:lnSpc>
              <a:spcPct val="100000"/>
            </a:lnSpc>
          </a:pPr>
          <a:r>
            <a:rPr lang="en-US"/>
            <a:t>Find more independent variables</a:t>
          </a:r>
        </a:p>
      </dgm:t>
    </dgm:pt>
    <dgm:pt modelId="{8056071C-7624-4BA9-ADBA-71F5395C5F96}" type="parTrans" cxnId="{7FFB088D-DE0E-4D01-A33C-71FB6E8A221D}">
      <dgm:prSet/>
      <dgm:spPr/>
      <dgm:t>
        <a:bodyPr/>
        <a:lstStyle/>
        <a:p>
          <a:endParaRPr lang="en-US"/>
        </a:p>
      </dgm:t>
    </dgm:pt>
    <dgm:pt modelId="{A62D20F1-3559-4D95-AE21-82D946D91553}" type="sibTrans" cxnId="{7FFB088D-DE0E-4D01-A33C-71FB6E8A221D}">
      <dgm:prSet/>
      <dgm:spPr/>
      <dgm:t>
        <a:bodyPr/>
        <a:lstStyle/>
        <a:p>
          <a:pPr>
            <a:lnSpc>
              <a:spcPct val="100000"/>
            </a:lnSpc>
          </a:pPr>
          <a:endParaRPr lang="en-US"/>
        </a:p>
      </dgm:t>
    </dgm:pt>
    <dgm:pt modelId="{5BEE70D6-59CE-47E2-82C6-4E1E8D1DA9C2}">
      <dgm:prSet/>
      <dgm:spPr/>
      <dgm:t>
        <a:bodyPr/>
        <a:lstStyle/>
        <a:p>
          <a:pPr>
            <a:lnSpc>
              <a:spcPct val="100000"/>
            </a:lnSpc>
          </a:pPr>
          <a:r>
            <a:rPr lang="en-US"/>
            <a:t>Adjust parameters</a:t>
          </a:r>
        </a:p>
      </dgm:t>
    </dgm:pt>
    <dgm:pt modelId="{7D094B26-7DD0-4476-8DFB-409998A8CFEB}" type="parTrans" cxnId="{FFD87550-5EC0-43CB-A23A-8470B7AB251C}">
      <dgm:prSet/>
      <dgm:spPr/>
      <dgm:t>
        <a:bodyPr/>
        <a:lstStyle/>
        <a:p>
          <a:endParaRPr lang="en-US"/>
        </a:p>
      </dgm:t>
    </dgm:pt>
    <dgm:pt modelId="{37D02A94-D8EF-4760-B45F-878F96539EAE}" type="sibTrans" cxnId="{FFD87550-5EC0-43CB-A23A-8470B7AB251C}">
      <dgm:prSet/>
      <dgm:spPr/>
      <dgm:t>
        <a:bodyPr/>
        <a:lstStyle/>
        <a:p>
          <a:pPr>
            <a:lnSpc>
              <a:spcPct val="100000"/>
            </a:lnSpc>
          </a:pPr>
          <a:endParaRPr lang="en-US"/>
        </a:p>
      </dgm:t>
    </dgm:pt>
    <dgm:pt modelId="{548855C6-DC59-48BB-A6CA-2E6B54CAF1E1}">
      <dgm:prSet/>
      <dgm:spPr/>
      <dgm:t>
        <a:bodyPr/>
        <a:lstStyle/>
        <a:p>
          <a:pPr>
            <a:lnSpc>
              <a:spcPct val="100000"/>
            </a:lnSpc>
          </a:pPr>
          <a:r>
            <a:rPr lang="en-US"/>
            <a:t>...</a:t>
          </a:r>
        </a:p>
      </dgm:t>
    </dgm:pt>
    <dgm:pt modelId="{D3297F1E-7607-44FA-BC63-31A5DA3B8B84}" type="parTrans" cxnId="{6894064B-F137-4FDB-850E-8C78AC4309B5}">
      <dgm:prSet/>
      <dgm:spPr/>
      <dgm:t>
        <a:bodyPr/>
        <a:lstStyle/>
        <a:p>
          <a:endParaRPr lang="en-US"/>
        </a:p>
      </dgm:t>
    </dgm:pt>
    <dgm:pt modelId="{8C2382FA-FC57-4642-BC62-A34DDFB2294B}" type="sibTrans" cxnId="{6894064B-F137-4FDB-850E-8C78AC4309B5}">
      <dgm:prSet/>
      <dgm:spPr/>
      <dgm:t>
        <a:bodyPr/>
        <a:lstStyle/>
        <a:p>
          <a:endParaRPr lang="en-US"/>
        </a:p>
      </dgm:t>
    </dgm:pt>
    <dgm:pt modelId="{886AB860-7425-4F81-87FC-9D8A2B411CAF}" type="pres">
      <dgm:prSet presAssocID="{809596B3-D34E-4785-AA6D-846A5D1B2EBB}" presName="root" presStyleCnt="0">
        <dgm:presLayoutVars>
          <dgm:dir/>
          <dgm:resizeHandles val="exact"/>
        </dgm:presLayoutVars>
      </dgm:prSet>
      <dgm:spPr/>
    </dgm:pt>
    <dgm:pt modelId="{EDB807A0-B61E-4003-9D18-F190C6AD2B45}" type="pres">
      <dgm:prSet presAssocID="{809596B3-D34E-4785-AA6D-846A5D1B2EBB}" presName="container" presStyleCnt="0">
        <dgm:presLayoutVars>
          <dgm:dir/>
          <dgm:resizeHandles val="exact"/>
        </dgm:presLayoutVars>
      </dgm:prSet>
      <dgm:spPr/>
    </dgm:pt>
    <dgm:pt modelId="{AF0CBE49-B564-415A-B76B-25887A9725BA}" type="pres">
      <dgm:prSet presAssocID="{31DCCD46-94B8-4809-8B69-6545F7C0F4EC}" presName="compNode" presStyleCnt="0"/>
      <dgm:spPr/>
    </dgm:pt>
    <dgm:pt modelId="{A04D6FF5-C6D2-40F5-9B61-55D56ACA0515}" type="pres">
      <dgm:prSet presAssocID="{31DCCD46-94B8-4809-8B69-6545F7C0F4EC}" presName="iconBgRect" presStyleLbl="bgShp" presStyleIdx="0" presStyleCnt="6"/>
      <dgm:spPr/>
    </dgm:pt>
    <dgm:pt modelId="{D48C2A1D-9ED1-4F4E-B5E5-E85B5DFDA9C1}" type="pres">
      <dgm:prSet presAssocID="{31DCCD46-94B8-4809-8B69-6545F7C0F4EC}"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in"/>
        </a:ext>
      </dgm:extLst>
    </dgm:pt>
    <dgm:pt modelId="{C6EA06D0-8197-42E6-9D17-E645A6FA597C}" type="pres">
      <dgm:prSet presAssocID="{31DCCD46-94B8-4809-8B69-6545F7C0F4EC}" presName="spaceRect" presStyleCnt="0"/>
      <dgm:spPr/>
    </dgm:pt>
    <dgm:pt modelId="{FA89A22E-EB56-4ED9-A83D-379EE49F954E}" type="pres">
      <dgm:prSet presAssocID="{31DCCD46-94B8-4809-8B69-6545F7C0F4EC}" presName="textRect" presStyleLbl="revTx" presStyleIdx="0" presStyleCnt="6">
        <dgm:presLayoutVars>
          <dgm:chMax val="1"/>
          <dgm:chPref val="1"/>
        </dgm:presLayoutVars>
      </dgm:prSet>
      <dgm:spPr/>
    </dgm:pt>
    <dgm:pt modelId="{5629F1B1-8427-4D60-B923-53D0F76B8AED}" type="pres">
      <dgm:prSet presAssocID="{F85615B5-0046-4404-81B8-E953F8FBD09C}" presName="sibTrans" presStyleLbl="sibTrans2D1" presStyleIdx="0" presStyleCnt="0"/>
      <dgm:spPr/>
    </dgm:pt>
    <dgm:pt modelId="{8DC58C78-E173-47C7-8BBB-735653F6769D}" type="pres">
      <dgm:prSet presAssocID="{2A9E2DC8-A79F-4AA3-A013-CA12899F6B49}" presName="compNode" presStyleCnt="0"/>
      <dgm:spPr/>
    </dgm:pt>
    <dgm:pt modelId="{12C8ACE1-7B9E-4620-8D13-D907CD7C756A}" type="pres">
      <dgm:prSet presAssocID="{2A9E2DC8-A79F-4AA3-A013-CA12899F6B49}" presName="iconBgRect" presStyleLbl="bgShp" presStyleIdx="1" presStyleCnt="6"/>
      <dgm:spPr/>
    </dgm:pt>
    <dgm:pt modelId="{062076FD-6C28-461D-9E30-51017F77F8E9}" type="pres">
      <dgm:prSet presAssocID="{2A9E2DC8-A79F-4AA3-A013-CA12899F6B49}"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17213721-AB75-4644-B579-70C4F1482B13}" type="pres">
      <dgm:prSet presAssocID="{2A9E2DC8-A79F-4AA3-A013-CA12899F6B49}" presName="spaceRect" presStyleCnt="0"/>
      <dgm:spPr/>
    </dgm:pt>
    <dgm:pt modelId="{86C103E9-191E-45B5-95B5-201643D871DD}" type="pres">
      <dgm:prSet presAssocID="{2A9E2DC8-A79F-4AA3-A013-CA12899F6B49}" presName="textRect" presStyleLbl="revTx" presStyleIdx="1" presStyleCnt="6">
        <dgm:presLayoutVars>
          <dgm:chMax val="1"/>
          <dgm:chPref val="1"/>
        </dgm:presLayoutVars>
      </dgm:prSet>
      <dgm:spPr/>
    </dgm:pt>
    <dgm:pt modelId="{9D4BFCEA-E2F9-4EF5-A34F-76A5B82F61C3}" type="pres">
      <dgm:prSet presAssocID="{F6B912C7-4202-47C2-9A38-E9058E031098}" presName="sibTrans" presStyleLbl="sibTrans2D1" presStyleIdx="0" presStyleCnt="0"/>
      <dgm:spPr/>
    </dgm:pt>
    <dgm:pt modelId="{C5575E41-06AA-4E6C-92CB-CD87E97A40F4}" type="pres">
      <dgm:prSet presAssocID="{98E6F05D-96F3-44A6-8477-676F0E6E3DF9}" presName="compNode" presStyleCnt="0"/>
      <dgm:spPr/>
    </dgm:pt>
    <dgm:pt modelId="{A3EB6A6E-97A3-4D74-9C49-1BAF477DDB86}" type="pres">
      <dgm:prSet presAssocID="{98E6F05D-96F3-44A6-8477-676F0E6E3DF9}" presName="iconBgRect" presStyleLbl="bgShp" presStyleIdx="2" presStyleCnt="6"/>
      <dgm:spPr/>
    </dgm:pt>
    <dgm:pt modelId="{C3ECD549-2FA9-413A-84FE-67113DAE567D}" type="pres">
      <dgm:prSet presAssocID="{98E6F05D-96F3-44A6-8477-676F0E6E3DF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twork"/>
        </a:ext>
      </dgm:extLst>
    </dgm:pt>
    <dgm:pt modelId="{ED798A07-CEB7-47DF-A012-66285BB54035}" type="pres">
      <dgm:prSet presAssocID="{98E6F05D-96F3-44A6-8477-676F0E6E3DF9}" presName="spaceRect" presStyleCnt="0"/>
      <dgm:spPr/>
    </dgm:pt>
    <dgm:pt modelId="{534FF35A-66B5-4B3A-A85D-4D2A4787FD8D}" type="pres">
      <dgm:prSet presAssocID="{98E6F05D-96F3-44A6-8477-676F0E6E3DF9}" presName="textRect" presStyleLbl="revTx" presStyleIdx="2" presStyleCnt="6">
        <dgm:presLayoutVars>
          <dgm:chMax val="1"/>
          <dgm:chPref val="1"/>
        </dgm:presLayoutVars>
      </dgm:prSet>
      <dgm:spPr/>
    </dgm:pt>
    <dgm:pt modelId="{46007472-10B1-427B-969A-9E5373F4861E}" type="pres">
      <dgm:prSet presAssocID="{18FD4A03-3714-4BB3-8429-6358535AA195}" presName="sibTrans" presStyleLbl="sibTrans2D1" presStyleIdx="0" presStyleCnt="0"/>
      <dgm:spPr/>
    </dgm:pt>
    <dgm:pt modelId="{5B42AA07-6BA1-4C83-995A-35A490E8AC1F}" type="pres">
      <dgm:prSet presAssocID="{0B370600-70C6-4FAD-B253-17841A6D8D86}" presName="compNode" presStyleCnt="0"/>
      <dgm:spPr/>
    </dgm:pt>
    <dgm:pt modelId="{A0951D7A-A892-43B3-B44C-30FF28E98743}" type="pres">
      <dgm:prSet presAssocID="{0B370600-70C6-4FAD-B253-17841A6D8D86}" presName="iconBgRect" presStyleLbl="bgShp" presStyleIdx="3" presStyleCnt="6"/>
      <dgm:spPr/>
    </dgm:pt>
    <dgm:pt modelId="{B7DC9842-5395-4CDD-8C35-E1BDECC1298A}" type="pres">
      <dgm:prSet presAssocID="{0B370600-70C6-4FAD-B253-17841A6D8D86}"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16726380-F107-4A5E-B8E0-84674E9D84B2}" type="pres">
      <dgm:prSet presAssocID="{0B370600-70C6-4FAD-B253-17841A6D8D86}" presName="spaceRect" presStyleCnt="0"/>
      <dgm:spPr/>
    </dgm:pt>
    <dgm:pt modelId="{D515D34A-076B-4239-8FBB-7BD673702D22}" type="pres">
      <dgm:prSet presAssocID="{0B370600-70C6-4FAD-B253-17841A6D8D86}" presName="textRect" presStyleLbl="revTx" presStyleIdx="3" presStyleCnt="6">
        <dgm:presLayoutVars>
          <dgm:chMax val="1"/>
          <dgm:chPref val="1"/>
        </dgm:presLayoutVars>
      </dgm:prSet>
      <dgm:spPr/>
    </dgm:pt>
    <dgm:pt modelId="{78FA91F9-CCEF-498E-B8B7-2B08D9F0D246}" type="pres">
      <dgm:prSet presAssocID="{A62D20F1-3559-4D95-AE21-82D946D91553}" presName="sibTrans" presStyleLbl="sibTrans2D1" presStyleIdx="0" presStyleCnt="0"/>
      <dgm:spPr/>
    </dgm:pt>
    <dgm:pt modelId="{EDF7192B-AC8C-4888-B67C-D7AD9F333453}" type="pres">
      <dgm:prSet presAssocID="{5BEE70D6-59CE-47E2-82C6-4E1E8D1DA9C2}" presName="compNode" presStyleCnt="0"/>
      <dgm:spPr/>
    </dgm:pt>
    <dgm:pt modelId="{5C4F3DAE-14A2-4A44-86E4-21F602536AF7}" type="pres">
      <dgm:prSet presAssocID="{5BEE70D6-59CE-47E2-82C6-4E1E8D1DA9C2}" presName="iconBgRect" presStyleLbl="bgShp" presStyleIdx="4" presStyleCnt="6"/>
      <dgm:spPr/>
    </dgm:pt>
    <dgm:pt modelId="{48574B6D-2FA2-41F4-9745-9C847F26F412}" type="pres">
      <dgm:prSet presAssocID="{5BEE70D6-59CE-47E2-82C6-4E1E8D1DA9C2}"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83B6C5E8-0669-46AA-94AE-D3DF75AF23FC}" type="pres">
      <dgm:prSet presAssocID="{5BEE70D6-59CE-47E2-82C6-4E1E8D1DA9C2}" presName="spaceRect" presStyleCnt="0"/>
      <dgm:spPr/>
    </dgm:pt>
    <dgm:pt modelId="{245FB0B0-3B1E-4B91-865C-429A1DD502E1}" type="pres">
      <dgm:prSet presAssocID="{5BEE70D6-59CE-47E2-82C6-4E1E8D1DA9C2}" presName="textRect" presStyleLbl="revTx" presStyleIdx="4" presStyleCnt="6">
        <dgm:presLayoutVars>
          <dgm:chMax val="1"/>
          <dgm:chPref val="1"/>
        </dgm:presLayoutVars>
      </dgm:prSet>
      <dgm:spPr/>
    </dgm:pt>
    <dgm:pt modelId="{93B03199-06CE-4479-9021-D9CF84857953}" type="pres">
      <dgm:prSet presAssocID="{37D02A94-D8EF-4760-B45F-878F96539EAE}" presName="sibTrans" presStyleLbl="sibTrans2D1" presStyleIdx="0" presStyleCnt="0"/>
      <dgm:spPr/>
    </dgm:pt>
    <dgm:pt modelId="{261CEF20-B359-4171-AA88-86012B5E0E91}" type="pres">
      <dgm:prSet presAssocID="{548855C6-DC59-48BB-A6CA-2E6B54CAF1E1}" presName="compNode" presStyleCnt="0"/>
      <dgm:spPr/>
    </dgm:pt>
    <dgm:pt modelId="{06FC8123-8226-4E82-8C1D-B016FD1BAE18}" type="pres">
      <dgm:prSet presAssocID="{548855C6-DC59-48BB-A6CA-2E6B54CAF1E1}" presName="iconBgRect" presStyleLbl="bgShp" presStyleIdx="5" presStyleCnt="6"/>
      <dgm:spPr/>
    </dgm:pt>
    <dgm:pt modelId="{BAE00465-3852-4268-9A40-F02A2A1AC53F}" type="pres">
      <dgm:prSet presAssocID="{548855C6-DC59-48BB-A6CA-2E6B54CAF1E1}"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ckmark"/>
        </a:ext>
      </dgm:extLst>
    </dgm:pt>
    <dgm:pt modelId="{FD508803-9D14-4374-8882-596382AE47AE}" type="pres">
      <dgm:prSet presAssocID="{548855C6-DC59-48BB-A6CA-2E6B54CAF1E1}" presName="spaceRect" presStyleCnt="0"/>
      <dgm:spPr/>
    </dgm:pt>
    <dgm:pt modelId="{5F751A51-BA91-48C9-AC51-0AA8DDEC62B2}" type="pres">
      <dgm:prSet presAssocID="{548855C6-DC59-48BB-A6CA-2E6B54CAF1E1}" presName="textRect" presStyleLbl="revTx" presStyleIdx="5" presStyleCnt="6">
        <dgm:presLayoutVars>
          <dgm:chMax val="1"/>
          <dgm:chPref val="1"/>
        </dgm:presLayoutVars>
      </dgm:prSet>
      <dgm:spPr/>
    </dgm:pt>
  </dgm:ptLst>
  <dgm:cxnLst>
    <dgm:cxn modelId="{C53E2502-5D6B-4240-997F-EC5DA9784E86}" type="presOf" srcId="{809596B3-D34E-4785-AA6D-846A5D1B2EBB}" destId="{886AB860-7425-4F81-87FC-9D8A2B411CAF}" srcOrd="0" destOrd="0" presId="urn:microsoft.com/office/officeart/2018/2/layout/IconCircleList"/>
    <dgm:cxn modelId="{6C341509-C660-4C7B-B643-E4953DF4212B}" type="presOf" srcId="{0B370600-70C6-4FAD-B253-17841A6D8D86}" destId="{D515D34A-076B-4239-8FBB-7BD673702D22}" srcOrd="0" destOrd="0" presId="urn:microsoft.com/office/officeart/2018/2/layout/IconCircleList"/>
    <dgm:cxn modelId="{BFD73C17-CC39-4D78-BF40-FB107CB7F7B2}" srcId="{809596B3-D34E-4785-AA6D-846A5D1B2EBB}" destId="{2A9E2DC8-A79F-4AA3-A013-CA12899F6B49}" srcOrd="1" destOrd="0" parTransId="{0F3C0AF9-585A-4C81-8F54-6CA3EA7851ED}" sibTransId="{F6B912C7-4202-47C2-9A38-E9058E031098}"/>
    <dgm:cxn modelId="{EA66F635-6D34-40E2-9EA3-5D533D0A1872}" type="presOf" srcId="{2A9E2DC8-A79F-4AA3-A013-CA12899F6B49}" destId="{86C103E9-191E-45B5-95B5-201643D871DD}" srcOrd="0" destOrd="0" presId="urn:microsoft.com/office/officeart/2018/2/layout/IconCircleList"/>
    <dgm:cxn modelId="{6894064B-F137-4FDB-850E-8C78AC4309B5}" srcId="{809596B3-D34E-4785-AA6D-846A5D1B2EBB}" destId="{548855C6-DC59-48BB-A6CA-2E6B54CAF1E1}" srcOrd="5" destOrd="0" parTransId="{D3297F1E-7607-44FA-BC63-31A5DA3B8B84}" sibTransId="{8C2382FA-FC57-4642-BC62-A34DDFB2294B}"/>
    <dgm:cxn modelId="{FADDCB4C-EC99-4758-939F-6E6CD20828FC}" type="presOf" srcId="{18FD4A03-3714-4BB3-8429-6358535AA195}" destId="{46007472-10B1-427B-969A-9E5373F4861E}" srcOrd="0" destOrd="0" presId="urn:microsoft.com/office/officeart/2018/2/layout/IconCircleList"/>
    <dgm:cxn modelId="{FFD87550-5EC0-43CB-A23A-8470B7AB251C}" srcId="{809596B3-D34E-4785-AA6D-846A5D1B2EBB}" destId="{5BEE70D6-59CE-47E2-82C6-4E1E8D1DA9C2}" srcOrd="4" destOrd="0" parTransId="{7D094B26-7DD0-4476-8DFB-409998A8CFEB}" sibTransId="{37D02A94-D8EF-4760-B45F-878F96539EAE}"/>
    <dgm:cxn modelId="{A659C573-1392-4719-B8DB-E859CD264F90}" type="presOf" srcId="{548855C6-DC59-48BB-A6CA-2E6B54CAF1E1}" destId="{5F751A51-BA91-48C9-AC51-0AA8DDEC62B2}" srcOrd="0" destOrd="0" presId="urn:microsoft.com/office/officeart/2018/2/layout/IconCircleList"/>
    <dgm:cxn modelId="{15498A54-3F18-4D0A-877D-065BCF37C663}" type="presOf" srcId="{F6B912C7-4202-47C2-9A38-E9058E031098}" destId="{9D4BFCEA-E2F9-4EF5-A34F-76A5B82F61C3}" srcOrd="0" destOrd="0" presId="urn:microsoft.com/office/officeart/2018/2/layout/IconCircleList"/>
    <dgm:cxn modelId="{91C4D280-AFC5-4D36-92A9-55BAD55BA92E}" type="presOf" srcId="{A62D20F1-3559-4D95-AE21-82D946D91553}" destId="{78FA91F9-CCEF-498E-B8B7-2B08D9F0D246}" srcOrd="0" destOrd="0" presId="urn:microsoft.com/office/officeart/2018/2/layout/IconCircleList"/>
    <dgm:cxn modelId="{7BE50081-D475-425A-9347-E7622009B780}" type="presOf" srcId="{31DCCD46-94B8-4809-8B69-6545F7C0F4EC}" destId="{FA89A22E-EB56-4ED9-A83D-379EE49F954E}" srcOrd="0" destOrd="0" presId="urn:microsoft.com/office/officeart/2018/2/layout/IconCircleList"/>
    <dgm:cxn modelId="{CA70C184-4795-415F-8B8D-50A357DABEAF}" type="presOf" srcId="{98E6F05D-96F3-44A6-8477-676F0E6E3DF9}" destId="{534FF35A-66B5-4B3A-A85D-4D2A4787FD8D}" srcOrd="0" destOrd="0" presId="urn:microsoft.com/office/officeart/2018/2/layout/IconCircleList"/>
    <dgm:cxn modelId="{7FFB088D-DE0E-4D01-A33C-71FB6E8A221D}" srcId="{809596B3-D34E-4785-AA6D-846A5D1B2EBB}" destId="{0B370600-70C6-4FAD-B253-17841A6D8D86}" srcOrd="3" destOrd="0" parTransId="{8056071C-7624-4BA9-ADBA-71F5395C5F96}" sibTransId="{A62D20F1-3559-4D95-AE21-82D946D91553}"/>
    <dgm:cxn modelId="{A0E3E79E-9705-41DC-BC5D-6E9D4D4CF0DA}" srcId="{809596B3-D34E-4785-AA6D-846A5D1B2EBB}" destId="{31DCCD46-94B8-4809-8B69-6545F7C0F4EC}" srcOrd="0" destOrd="0" parTransId="{B49475BB-307C-4597-A673-D1C7E8E8BA1F}" sibTransId="{F85615B5-0046-4404-81B8-E953F8FBD09C}"/>
    <dgm:cxn modelId="{FA210BCA-5241-4B59-85FC-14C50F5C55D1}" type="presOf" srcId="{F85615B5-0046-4404-81B8-E953F8FBD09C}" destId="{5629F1B1-8427-4D60-B923-53D0F76B8AED}" srcOrd="0" destOrd="0" presId="urn:microsoft.com/office/officeart/2018/2/layout/IconCircleList"/>
    <dgm:cxn modelId="{E0B5DADC-B6BF-4E7E-B954-E62A33CCAEB3}" type="presOf" srcId="{37D02A94-D8EF-4760-B45F-878F96539EAE}" destId="{93B03199-06CE-4479-9021-D9CF84857953}" srcOrd="0" destOrd="0" presId="urn:microsoft.com/office/officeart/2018/2/layout/IconCircleList"/>
    <dgm:cxn modelId="{CDD45FE4-EBF6-4851-BFF5-FFB7376C8DB7}" type="presOf" srcId="{5BEE70D6-59CE-47E2-82C6-4E1E8D1DA9C2}" destId="{245FB0B0-3B1E-4B91-865C-429A1DD502E1}" srcOrd="0" destOrd="0" presId="urn:microsoft.com/office/officeart/2018/2/layout/IconCircleList"/>
    <dgm:cxn modelId="{6D8206FD-2061-4D4A-9695-6D50F3DE0122}" srcId="{809596B3-D34E-4785-AA6D-846A5D1B2EBB}" destId="{98E6F05D-96F3-44A6-8477-676F0E6E3DF9}" srcOrd="2" destOrd="0" parTransId="{062670B2-FDC9-4288-B0C9-D5743E196C3A}" sibTransId="{18FD4A03-3714-4BB3-8429-6358535AA195}"/>
    <dgm:cxn modelId="{69FF65E0-C988-47CB-8A7D-8B1AADDFE077}" type="presParOf" srcId="{886AB860-7425-4F81-87FC-9D8A2B411CAF}" destId="{EDB807A0-B61E-4003-9D18-F190C6AD2B45}" srcOrd="0" destOrd="0" presId="urn:microsoft.com/office/officeart/2018/2/layout/IconCircleList"/>
    <dgm:cxn modelId="{304C447C-15B4-452B-97CB-FA93D6F8EB93}" type="presParOf" srcId="{EDB807A0-B61E-4003-9D18-F190C6AD2B45}" destId="{AF0CBE49-B564-415A-B76B-25887A9725BA}" srcOrd="0" destOrd="0" presId="urn:microsoft.com/office/officeart/2018/2/layout/IconCircleList"/>
    <dgm:cxn modelId="{B8EB169D-6BE2-4E12-8C7F-20156CE1970F}" type="presParOf" srcId="{AF0CBE49-B564-415A-B76B-25887A9725BA}" destId="{A04D6FF5-C6D2-40F5-9B61-55D56ACA0515}" srcOrd="0" destOrd="0" presId="urn:microsoft.com/office/officeart/2018/2/layout/IconCircleList"/>
    <dgm:cxn modelId="{6AB14D09-DCE9-4653-A7EA-F2403BE9EA9F}" type="presParOf" srcId="{AF0CBE49-B564-415A-B76B-25887A9725BA}" destId="{D48C2A1D-9ED1-4F4E-B5E5-E85B5DFDA9C1}" srcOrd="1" destOrd="0" presId="urn:microsoft.com/office/officeart/2018/2/layout/IconCircleList"/>
    <dgm:cxn modelId="{DCECC464-95D1-4E93-83A7-220DBD9C9DD6}" type="presParOf" srcId="{AF0CBE49-B564-415A-B76B-25887A9725BA}" destId="{C6EA06D0-8197-42E6-9D17-E645A6FA597C}" srcOrd="2" destOrd="0" presId="urn:microsoft.com/office/officeart/2018/2/layout/IconCircleList"/>
    <dgm:cxn modelId="{2829C74F-68A5-4B43-A439-4F93E7F6BD47}" type="presParOf" srcId="{AF0CBE49-B564-415A-B76B-25887A9725BA}" destId="{FA89A22E-EB56-4ED9-A83D-379EE49F954E}" srcOrd="3" destOrd="0" presId="urn:microsoft.com/office/officeart/2018/2/layout/IconCircleList"/>
    <dgm:cxn modelId="{4ACC13B8-BDA4-41D6-A0CF-047864811FFF}" type="presParOf" srcId="{EDB807A0-B61E-4003-9D18-F190C6AD2B45}" destId="{5629F1B1-8427-4D60-B923-53D0F76B8AED}" srcOrd="1" destOrd="0" presId="urn:microsoft.com/office/officeart/2018/2/layout/IconCircleList"/>
    <dgm:cxn modelId="{EA317B7C-BA75-40C5-8047-634C0E81C612}" type="presParOf" srcId="{EDB807A0-B61E-4003-9D18-F190C6AD2B45}" destId="{8DC58C78-E173-47C7-8BBB-735653F6769D}" srcOrd="2" destOrd="0" presId="urn:microsoft.com/office/officeart/2018/2/layout/IconCircleList"/>
    <dgm:cxn modelId="{4B7E74F9-AB64-4665-A321-64F414AFC3F2}" type="presParOf" srcId="{8DC58C78-E173-47C7-8BBB-735653F6769D}" destId="{12C8ACE1-7B9E-4620-8D13-D907CD7C756A}" srcOrd="0" destOrd="0" presId="urn:microsoft.com/office/officeart/2018/2/layout/IconCircleList"/>
    <dgm:cxn modelId="{7378EF45-3180-404F-B8DC-8B52468380DB}" type="presParOf" srcId="{8DC58C78-E173-47C7-8BBB-735653F6769D}" destId="{062076FD-6C28-461D-9E30-51017F77F8E9}" srcOrd="1" destOrd="0" presId="urn:microsoft.com/office/officeart/2018/2/layout/IconCircleList"/>
    <dgm:cxn modelId="{DBA9DABF-2986-4966-AC72-DCB97F59AE3C}" type="presParOf" srcId="{8DC58C78-E173-47C7-8BBB-735653F6769D}" destId="{17213721-AB75-4644-B579-70C4F1482B13}" srcOrd="2" destOrd="0" presId="urn:microsoft.com/office/officeart/2018/2/layout/IconCircleList"/>
    <dgm:cxn modelId="{CFE7DEF9-64B4-416A-BC05-CE129BB27ED4}" type="presParOf" srcId="{8DC58C78-E173-47C7-8BBB-735653F6769D}" destId="{86C103E9-191E-45B5-95B5-201643D871DD}" srcOrd="3" destOrd="0" presId="urn:microsoft.com/office/officeart/2018/2/layout/IconCircleList"/>
    <dgm:cxn modelId="{54120C2A-368B-42FE-AF76-7E7A32526593}" type="presParOf" srcId="{EDB807A0-B61E-4003-9D18-F190C6AD2B45}" destId="{9D4BFCEA-E2F9-4EF5-A34F-76A5B82F61C3}" srcOrd="3" destOrd="0" presId="urn:microsoft.com/office/officeart/2018/2/layout/IconCircleList"/>
    <dgm:cxn modelId="{F7D23AA6-365B-404D-AD52-C2E9CB758289}" type="presParOf" srcId="{EDB807A0-B61E-4003-9D18-F190C6AD2B45}" destId="{C5575E41-06AA-4E6C-92CB-CD87E97A40F4}" srcOrd="4" destOrd="0" presId="urn:microsoft.com/office/officeart/2018/2/layout/IconCircleList"/>
    <dgm:cxn modelId="{5EF5F3BA-9530-410C-A190-8E25B78FB05B}" type="presParOf" srcId="{C5575E41-06AA-4E6C-92CB-CD87E97A40F4}" destId="{A3EB6A6E-97A3-4D74-9C49-1BAF477DDB86}" srcOrd="0" destOrd="0" presId="urn:microsoft.com/office/officeart/2018/2/layout/IconCircleList"/>
    <dgm:cxn modelId="{7CED856E-B92E-4719-8A89-A0398900B29C}" type="presParOf" srcId="{C5575E41-06AA-4E6C-92CB-CD87E97A40F4}" destId="{C3ECD549-2FA9-413A-84FE-67113DAE567D}" srcOrd="1" destOrd="0" presId="urn:microsoft.com/office/officeart/2018/2/layout/IconCircleList"/>
    <dgm:cxn modelId="{6150F54C-141E-40DB-8F01-B637340FEF8D}" type="presParOf" srcId="{C5575E41-06AA-4E6C-92CB-CD87E97A40F4}" destId="{ED798A07-CEB7-47DF-A012-66285BB54035}" srcOrd="2" destOrd="0" presId="urn:microsoft.com/office/officeart/2018/2/layout/IconCircleList"/>
    <dgm:cxn modelId="{4CA5CF1B-1451-4C6F-B702-EEC23D8E1E78}" type="presParOf" srcId="{C5575E41-06AA-4E6C-92CB-CD87E97A40F4}" destId="{534FF35A-66B5-4B3A-A85D-4D2A4787FD8D}" srcOrd="3" destOrd="0" presId="urn:microsoft.com/office/officeart/2018/2/layout/IconCircleList"/>
    <dgm:cxn modelId="{5786A086-922C-46E3-A83A-0B97A54C9FBA}" type="presParOf" srcId="{EDB807A0-B61E-4003-9D18-F190C6AD2B45}" destId="{46007472-10B1-427B-969A-9E5373F4861E}" srcOrd="5" destOrd="0" presId="urn:microsoft.com/office/officeart/2018/2/layout/IconCircleList"/>
    <dgm:cxn modelId="{922E5DED-E8DC-427C-91A6-DA43E1AD0D67}" type="presParOf" srcId="{EDB807A0-B61E-4003-9D18-F190C6AD2B45}" destId="{5B42AA07-6BA1-4C83-995A-35A490E8AC1F}" srcOrd="6" destOrd="0" presId="urn:microsoft.com/office/officeart/2018/2/layout/IconCircleList"/>
    <dgm:cxn modelId="{8F2B0CDD-999D-4E7D-B933-618245D6C19F}" type="presParOf" srcId="{5B42AA07-6BA1-4C83-995A-35A490E8AC1F}" destId="{A0951D7A-A892-43B3-B44C-30FF28E98743}" srcOrd="0" destOrd="0" presId="urn:microsoft.com/office/officeart/2018/2/layout/IconCircleList"/>
    <dgm:cxn modelId="{9F341D18-F74D-4B1E-A626-C7E33EBBE8A3}" type="presParOf" srcId="{5B42AA07-6BA1-4C83-995A-35A490E8AC1F}" destId="{B7DC9842-5395-4CDD-8C35-E1BDECC1298A}" srcOrd="1" destOrd="0" presId="urn:microsoft.com/office/officeart/2018/2/layout/IconCircleList"/>
    <dgm:cxn modelId="{E53239E7-F3BF-4AC6-9175-06D835BFF402}" type="presParOf" srcId="{5B42AA07-6BA1-4C83-995A-35A490E8AC1F}" destId="{16726380-F107-4A5E-B8E0-84674E9D84B2}" srcOrd="2" destOrd="0" presId="urn:microsoft.com/office/officeart/2018/2/layout/IconCircleList"/>
    <dgm:cxn modelId="{2E3A977D-561E-43BF-A8E5-520067D4CF22}" type="presParOf" srcId="{5B42AA07-6BA1-4C83-995A-35A490E8AC1F}" destId="{D515D34A-076B-4239-8FBB-7BD673702D22}" srcOrd="3" destOrd="0" presId="urn:microsoft.com/office/officeart/2018/2/layout/IconCircleList"/>
    <dgm:cxn modelId="{F52C634B-CFB3-4A38-9DE4-6B001447FFEE}" type="presParOf" srcId="{EDB807A0-B61E-4003-9D18-F190C6AD2B45}" destId="{78FA91F9-CCEF-498E-B8B7-2B08D9F0D246}" srcOrd="7" destOrd="0" presId="urn:microsoft.com/office/officeart/2018/2/layout/IconCircleList"/>
    <dgm:cxn modelId="{C2035380-1BF3-43DC-ABBD-546F89B9E95A}" type="presParOf" srcId="{EDB807A0-B61E-4003-9D18-F190C6AD2B45}" destId="{EDF7192B-AC8C-4888-B67C-D7AD9F333453}" srcOrd="8" destOrd="0" presId="urn:microsoft.com/office/officeart/2018/2/layout/IconCircleList"/>
    <dgm:cxn modelId="{F85B7C41-C6D3-4921-BB76-EEC44F8499A0}" type="presParOf" srcId="{EDF7192B-AC8C-4888-B67C-D7AD9F333453}" destId="{5C4F3DAE-14A2-4A44-86E4-21F602536AF7}" srcOrd="0" destOrd="0" presId="urn:microsoft.com/office/officeart/2018/2/layout/IconCircleList"/>
    <dgm:cxn modelId="{13422C70-9DF3-4D9A-A90B-D1AF15355087}" type="presParOf" srcId="{EDF7192B-AC8C-4888-B67C-D7AD9F333453}" destId="{48574B6D-2FA2-41F4-9745-9C847F26F412}" srcOrd="1" destOrd="0" presId="urn:microsoft.com/office/officeart/2018/2/layout/IconCircleList"/>
    <dgm:cxn modelId="{D50B3D5C-5F4F-4C1A-856D-FDA461903499}" type="presParOf" srcId="{EDF7192B-AC8C-4888-B67C-D7AD9F333453}" destId="{83B6C5E8-0669-46AA-94AE-D3DF75AF23FC}" srcOrd="2" destOrd="0" presId="urn:microsoft.com/office/officeart/2018/2/layout/IconCircleList"/>
    <dgm:cxn modelId="{F097DABB-48CB-436E-9A53-F990AAC5E6C9}" type="presParOf" srcId="{EDF7192B-AC8C-4888-B67C-D7AD9F333453}" destId="{245FB0B0-3B1E-4B91-865C-429A1DD502E1}" srcOrd="3" destOrd="0" presId="urn:microsoft.com/office/officeart/2018/2/layout/IconCircleList"/>
    <dgm:cxn modelId="{9F9C706E-E934-4FC4-B7E1-2BBBC9FF2188}" type="presParOf" srcId="{EDB807A0-B61E-4003-9D18-F190C6AD2B45}" destId="{93B03199-06CE-4479-9021-D9CF84857953}" srcOrd="9" destOrd="0" presId="urn:microsoft.com/office/officeart/2018/2/layout/IconCircleList"/>
    <dgm:cxn modelId="{BF0A1BC6-B2A2-4769-A804-36F9857A0BF4}" type="presParOf" srcId="{EDB807A0-B61E-4003-9D18-F190C6AD2B45}" destId="{261CEF20-B359-4171-AA88-86012B5E0E91}" srcOrd="10" destOrd="0" presId="urn:microsoft.com/office/officeart/2018/2/layout/IconCircleList"/>
    <dgm:cxn modelId="{BDAA9E79-F8E5-4631-8F74-D69F0EDE767B}" type="presParOf" srcId="{261CEF20-B359-4171-AA88-86012B5E0E91}" destId="{06FC8123-8226-4E82-8C1D-B016FD1BAE18}" srcOrd="0" destOrd="0" presId="urn:microsoft.com/office/officeart/2018/2/layout/IconCircleList"/>
    <dgm:cxn modelId="{ED9B5A24-DD2F-4116-B5EA-59DF3DDD03AF}" type="presParOf" srcId="{261CEF20-B359-4171-AA88-86012B5E0E91}" destId="{BAE00465-3852-4268-9A40-F02A2A1AC53F}" srcOrd="1" destOrd="0" presId="urn:microsoft.com/office/officeart/2018/2/layout/IconCircleList"/>
    <dgm:cxn modelId="{C055FD32-5FC1-4DD7-9BBE-DDF2B53135DE}" type="presParOf" srcId="{261CEF20-B359-4171-AA88-86012B5E0E91}" destId="{FD508803-9D14-4374-8882-596382AE47AE}" srcOrd="2" destOrd="0" presId="urn:microsoft.com/office/officeart/2018/2/layout/IconCircleList"/>
    <dgm:cxn modelId="{182A0860-9690-4486-8C4A-607CFBA576EA}" type="presParOf" srcId="{261CEF20-B359-4171-AA88-86012B5E0E91}" destId="{5F751A51-BA91-48C9-AC51-0AA8DDEC62B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51970FB-2D48-4B85-9473-524BA0D1F2E6}" type="doc">
      <dgm:prSet loTypeId="urn:microsoft.com/office/officeart/2016/7/layout/VerticalSolidActionList" loCatId="List" qsTypeId="urn:microsoft.com/office/officeart/2005/8/quickstyle/simple1" qsCatId="simple" csTypeId="urn:microsoft.com/office/officeart/2005/8/colors/colorful5" csCatId="colorful"/>
      <dgm:spPr/>
      <dgm:t>
        <a:bodyPr/>
        <a:lstStyle/>
        <a:p>
          <a:endParaRPr lang="en-US"/>
        </a:p>
      </dgm:t>
    </dgm:pt>
    <dgm:pt modelId="{3CA793EE-E9C2-4C4F-A0F9-A3B10A72C68D}">
      <dgm:prSet/>
      <dgm:spPr/>
      <dgm:t>
        <a:bodyPr/>
        <a:lstStyle/>
        <a:p>
          <a:r>
            <a:rPr lang="en-US"/>
            <a:t>Consume</a:t>
          </a:r>
        </a:p>
      </dgm:t>
    </dgm:pt>
    <dgm:pt modelId="{0954BDE5-ABEC-4B4E-A309-C4A68C25ADB1}" type="parTrans" cxnId="{EE76D49E-C080-4E12-8435-0E725DFDC467}">
      <dgm:prSet/>
      <dgm:spPr/>
      <dgm:t>
        <a:bodyPr/>
        <a:lstStyle/>
        <a:p>
          <a:endParaRPr lang="en-US"/>
        </a:p>
      </dgm:t>
    </dgm:pt>
    <dgm:pt modelId="{F95E4FFC-FDF8-42E8-9DE4-68E66D7021F9}" type="sibTrans" cxnId="{EE76D49E-C080-4E12-8435-0E725DFDC467}">
      <dgm:prSet/>
      <dgm:spPr/>
      <dgm:t>
        <a:bodyPr/>
        <a:lstStyle/>
        <a:p>
          <a:endParaRPr lang="en-US"/>
        </a:p>
      </dgm:t>
    </dgm:pt>
    <dgm:pt modelId="{D330A105-1005-491F-8ED1-742AA3B25838}">
      <dgm:prSet/>
      <dgm:spPr/>
      <dgm:t>
        <a:bodyPr/>
        <a:lstStyle/>
        <a:p>
          <a:r>
            <a:rPr lang="en-US"/>
            <a:t>Consume less, waste less, enjoy life more</a:t>
          </a:r>
        </a:p>
      </dgm:t>
    </dgm:pt>
    <dgm:pt modelId="{DE252FD0-5C41-4BE5-A88C-1F3F88611A19}" type="parTrans" cxnId="{68F4D862-58BB-4AAB-B09B-A3B25AE69AB5}">
      <dgm:prSet/>
      <dgm:spPr/>
      <dgm:t>
        <a:bodyPr/>
        <a:lstStyle/>
        <a:p>
          <a:endParaRPr lang="en-US"/>
        </a:p>
      </dgm:t>
    </dgm:pt>
    <dgm:pt modelId="{50601E19-D552-42E4-AC0A-F91261BF13F9}" type="sibTrans" cxnId="{68F4D862-58BB-4AAB-B09B-A3B25AE69AB5}">
      <dgm:prSet/>
      <dgm:spPr/>
      <dgm:t>
        <a:bodyPr/>
        <a:lstStyle/>
        <a:p>
          <a:endParaRPr lang="en-US"/>
        </a:p>
      </dgm:t>
    </dgm:pt>
    <dgm:pt modelId="{27D892D4-EBCC-4C67-9B6D-4417F474A6DA}">
      <dgm:prSet/>
      <dgm:spPr/>
      <dgm:t>
        <a:bodyPr/>
        <a:lstStyle/>
        <a:p>
          <a:r>
            <a:rPr lang="en-US"/>
            <a:t>Use</a:t>
          </a:r>
        </a:p>
      </dgm:t>
    </dgm:pt>
    <dgm:pt modelId="{EBDF0D62-5898-44F6-A250-8FB79561A133}" type="parTrans" cxnId="{1992D5F6-3DD7-400B-B53A-30ABCE66E4A2}">
      <dgm:prSet/>
      <dgm:spPr/>
      <dgm:t>
        <a:bodyPr/>
        <a:lstStyle/>
        <a:p>
          <a:endParaRPr lang="en-US"/>
        </a:p>
      </dgm:t>
    </dgm:pt>
    <dgm:pt modelId="{5CC12924-0584-419F-8574-02E92FBE0C3C}" type="sibTrans" cxnId="{1992D5F6-3DD7-400B-B53A-30ABCE66E4A2}">
      <dgm:prSet/>
      <dgm:spPr/>
      <dgm:t>
        <a:bodyPr/>
        <a:lstStyle/>
        <a:p>
          <a:endParaRPr lang="en-US"/>
        </a:p>
      </dgm:t>
    </dgm:pt>
    <dgm:pt modelId="{85BEBEEC-9D11-4626-963F-0896C58329D6}">
      <dgm:prSet/>
      <dgm:spPr/>
      <dgm:t>
        <a:bodyPr/>
        <a:lstStyle/>
        <a:p>
          <a:r>
            <a:rPr lang="en-US"/>
            <a:t>Use energy wisely — and save money too</a:t>
          </a:r>
        </a:p>
      </dgm:t>
    </dgm:pt>
    <dgm:pt modelId="{DF2E1274-C4A3-4B5F-AA9C-0A43B2CA2096}" type="parTrans" cxnId="{70C193E0-CF3C-47CC-84A6-0F4291BA7892}">
      <dgm:prSet/>
      <dgm:spPr/>
      <dgm:t>
        <a:bodyPr/>
        <a:lstStyle/>
        <a:p>
          <a:endParaRPr lang="en-US"/>
        </a:p>
      </dgm:t>
    </dgm:pt>
    <dgm:pt modelId="{6DE44738-86D2-49FE-9826-CF9325AD61C6}" type="sibTrans" cxnId="{70C193E0-CF3C-47CC-84A6-0F4291BA7892}">
      <dgm:prSet/>
      <dgm:spPr/>
      <dgm:t>
        <a:bodyPr/>
        <a:lstStyle/>
        <a:p>
          <a:endParaRPr lang="en-US"/>
        </a:p>
      </dgm:t>
    </dgm:pt>
    <dgm:pt modelId="{2BAC4870-B303-483E-B464-26C1A9BCE21E}">
      <dgm:prSet/>
      <dgm:spPr/>
      <dgm:t>
        <a:bodyPr/>
        <a:lstStyle/>
        <a:p>
          <a:r>
            <a:rPr lang="en-US"/>
            <a:t>Eat</a:t>
          </a:r>
        </a:p>
      </dgm:t>
    </dgm:pt>
    <dgm:pt modelId="{CA2A43C7-49B8-4B0B-A50E-C3DC76FD74CB}" type="parTrans" cxnId="{E0402697-0FD6-4E1D-9DD2-7BFEFBFEE0C2}">
      <dgm:prSet/>
      <dgm:spPr/>
      <dgm:t>
        <a:bodyPr/>
        <a:lstStyle/>
        <a:p>
          <a:endParaRPr lang="en-US"/>
        </a:p>
      </dgm:t>
    </dgm:pt>
    <dgm:pt modelId="{F392717A-08DA-4CDE-B5AF-2EB49BEDB8ED}" type="sibTrans" cxnId="{E0402697-0FD6-4E1D-9DD2-7BFEFBFEE0C2}">
      <dgm:prSet/>
      <dgm:spPr/>
      <dgm:t>
        <a:bodyPr/>
        <a:lstStyle/>
        <a:p>
          <a:endParaRPr lang="en-US"/>
        </a:p>
      </dgm:t>
    </dgm:pt>
    <dgm:pt modelId="{8449A758-14BC-4DB0-A5E9-6377631D5DF5}">
      <dgm:prSet/>
      <dgm:spPr/>
      <dgm:t>
        <a:bodyPr/>
        <a:lstStyle/>
        <a:p>
          <a:pPr rtl="0"/>
          <a:r>
            <a:rPr lang="en-US"/>
            <a:t>Eat for a climate-stable planet</a:t>
          </a:r>
          <a:r>
            <a:rPr lang="en-US">
              <a:latin typeface="Calibri Light" panose="020F0302020204030204"/>
            </a:rPr>
            <a:t> </a:t>
          </a:r>
        </a:p>
      </dgm:t>
    </dgm:pt>
    <dgm:pt modelId="{60295B96-A5CB-49DB-A231-9A0998B25163}" type="parTrans" cxnId="{3B3F8849-CB3D-4565-84EF-8BFDCA613459}">
      <dgm:prSet/>
      <dgm:spPr/>
      <dgm:t>
        <a:bodyPr/>
        <a:lstStyle/>
        <a:p>
          <a:endParaRPr lang="en-US"/>
        </a:p>
      </dgm:t>
    </dgm:pt>
    <dgm:pt modelId="{02B80A66-6CF9-4899-ADD6-8E17B6B0063A}" type="sibTrans" cxnId="{3B3F8849-CB3D-4565-84EF-8BFDCA613459}">
      <dgm:prSet/>
      <dgm:spPr/>
      <dgm:t>
        <a:bodyPr/>
        <a:lstStyle/>
        <a:p>
          <a:endParaRPr lang="en-US"/>
        </a:p>
      </dgm:t>
    </dgm:pt>
    <dgm:pt modelId="{880B6D0F-846A-406E-9018-7EE97574BF37}">
      <dgm:prSet/>
      <dgm:spPr/>
      <dgm:t>
        <a:bodyPr/>
        <a:lstStyle/>
        <a:p>
          <a:r>
            <a:rPr lang="en-US"/>
            <a:t>Start</a:t>
          </a:r>
        </a:p>
      </dgm:t>
    </dgm:pt>
    <dgm:pt modelId="{30ADCDCE-5803-4C0B-8A5E-ECCE63DCEFAF}" type="parTrans" cxnId="{9D3D376C-F044-436D-B7FD-B6E9091C4E7F}">
      <dgm:prSet/>
      <dgm:spPr/>
      <dgm:t>
        <a:bodyPr/>
        <a:lstStyle/>
        <a:p>
          <a:endParaRPr lang="en-US"/>
        </a:p>
      </dgm:t>
    </dgm:pt>
    <dgm:pt modelId="{B7A9C67B-3BD9-4BD9-B400-A975177EF275}" type="sibTrans" cxnId="{9D3D376C-F044-436D-B7FD-B6E9091C4E7F}">
      <dgm:prSet/>
      <dgm:spPr/>
      <dgm:t>
        <a:bodyPr/>
        <a:lstStyle/>
        <a:p>
          <a:endParaRPr lang="en-US"/>
        </a:p>
      </dgm:t>
    </dgm:pt>
    <dgm:pt modelId="{0C8A259D-008F-4DCC-A0E9-FD297F9DAA3C}">
      <dgm:prSet/>
      <dgm:spPr/>
      <dgm:t>
        <a:bodyPr/>
        <a:lstStyle/>
        <a:p>
          <a:r>
            <a:rPr lang="en-US"/>
            <a:t>Start a climate conversation</a:t>
          </a:r>
        </a:p>
      </dgm:t>
    </dgm:pt>
    <dgm:pt modelId="{E0D0D4BE-6A5A-4822-AD0F-1897AF5AA623}" type="parTrans" cxnId="{1B47D367-0F1D-4318-9C49-2369A03F675B}">
      <dgm:prSet/>
      <dgm:spPr/>
      <dgm:t>
        <a:bodyPr/>
        <a:lstStyle/>
        <a:p>
          <a:endParaRPr lang="en-US"/>
        </a:p>
      </dgm:t>
    </dgm:pt>
    <dgm:pt modelId="{3CBAB462-2FD0-494B-BEC5-8C0F6A793B0D}" type="sibTrans" cxnId="{1B47D367-0F1D-4318-9C49-2369A03F675B}">
      <dgm:prSet/>
      <dgm:spPr/>
      <dgm:t>
        <a:bodyPr/>
        <a:lstStyle/>
        <a:p>
          <a:endParaRPr lang="en-US"/>
        </a:p>
      </dgm:t>
    </dgm:pt>
    <dgm:pt modelId="{C6624ECA-62D6-4633-B5CA-FAB90A6A6A9A}">
      <dgm:prSet/>
      <dgm:spPr/>
      <dgm:t>
        <a:bodyPr/>
        <a:lstStyle/>
        <a:p>
          <a:r>
            <a:rPr lang="en-US"/>
            <a:t>Green</a:t>
          </a:r>
        </a:p>
      </dgm:t>
    </dgm:pt>
    <dgm:pt modelId="{2B996351-249A-48E0-9A18-F7BAA980791A}" type="parTrans" cxnId="{A882A0E7-B01D-4D0D-8543-FCF64B10FC36}">
      <dgm:prSet/>
      <dgm:spPr/>
      <dgm:t>
        <a:bodyPr/>
        <a:lstStyle/>
        <a:p>
          <a:endParaRPr lang="en-US"/>
        </a:p>
      </dgm:t>
    </dgm:pt>
    <dgm:pt modelId="{16C97914-1BD2-4714-B28F-999B1F1BE13D}" type="sibTrans" cxnId="{A882A0E7-B01D-4D0D-8543-FCF64B10FC36}">
      <dgm:prSet/>
      <dgm:spPr/>
      <dgm:t>
        <a:bodyPr/>
        <a:lstStyle/>
        <a:p>
          <a:endParaRPr lang="en-US"/>
        </a:p>
      </dgm:t>
    </dgm:pt>
    <dgm:pt modelId="{86046A5C-D11B-4198-BCCC-26EE59AAB830}">
      <dgm:prSet/>
      <dgm:spPr/>
      <dgm:t>
        <a:bodyPr/>
        <a:lstStyle/>
        <a:p>
          <a:pPr rtl="0"/>
          <a:r>
            <a:rPr lang="en-US"/>
            <a:t>Green your commute</a:t>
          </a:r>
          <a:r>
            <a:rPr lang="en-US">
              <a:latin typeface="Calibri Light" panose="020F0302020204030204"/>
            </a:rPr>
            <a:t> </a:t>
          </a:r>
          <a:endParaRPr lang="en-US"/>
        </a:p>
      </dgm:t>
    </dgm:pt>
    <dgm:pt modelId="{EC271205-9B6E-4812-B8E4-AE778957B441}" type="parTrans" cxnId="{857A3200-4042-40AB-8E9C-7C10CC6BF1A3}">
      <dgm:prSet/>
      <dgm:spPr/>
      <dgm:t>
        <a:bodyPr/>
        <a:lstStyle/>
        <a:p>
          <a:endParaRPr lang="en-US"/>
        </a:p>
      </dgm:t>
    </dgm:pt>
    <dgm:pt modelId="{DB2B9D94-3F9F-437D-8629-D129373BE063}" type="sibTrans" cxnId="{857A3200-4042-40AB-8E9C-7C10CC6BF1A3}">
      <dgm:prSet/>
      <dgm:spPr/>
      <dgm:t>
        <a:bodyPr/>
        <a:lstStyle/>
        <a:p>
          <a:endParaRPr lang="en-US"/>
        </a:p>
      </dgm:t>
    </dgm:pt>
    <dgm:pt modelId="{066BABD3-E82D-45FE-BCAB-D9C2EB48E139}" type="pres">
      <dgm:prSet presAssocID="{051970FB-2D48-4B85-9473-524BA0D1F2E6}" presName="Name0" presStyleCnt="0">
        <dgm:presLayoutVars>
          <dgm:dir/>
          <dgm:animLvl val="lvl"/>
          <dgm:resizeHandles val="exact"/>
        </dgm:presLayoutVars>
      </dgm:prSet>
      <dgm:spPr/>
    </dgm:pt>
    <dgm:pt modelId="{D39515CC-A3F2-439A-AC4A-C9402C878E83}" type="pres">
      <dgm:prSet presAssocID="{3CA793EE-E9C2-4C4F-A0F9-A3B10A72C68D}" presName="linNode" presStyleCnt="0"/>
      <dgm:spPr/>
    </dgm:pt>
    <dgm:pt modelId="{48C9B9DD-DFFA-46F1-8400-7EEE3A466BDF}" type="pres">
      <dgm:prSet presAssocID="{3CA793EE-E9C2-4C4F-A0F9-A3B10A72C68D}" presName="parentText" presStyleLbl="alignNode1" presStyleIdx="0" presStyleCnt="5">
        <dgm:presLayoutVars>
          <dgm:chMax val="1"/>
          <dgm:bulletEnabled/>
        </dgm:presLayoutVars>
      </dgm:prSet>
      <dgm:spPr/>
    </dgm:pt>
    <dgm:pt modelId="{B6365925-DA51-4435-B32F-1AA0E0DCE6A6}" type="pres">
      <dgm:prSet presAssocID="{3CA793EE-E9C2-4C4F-A0F9-A3B10A72C68D}" presName="descendantText" presStyleLbl="alignAccFollowNode1" presStyleIdx="0" presStyleCnt="5">
        <dgm:presLayoutVars>
          <dgm:bulletEnabled/>
        </dgm:presLayoutVars>
      </dgm:prSet>
      <dgm:spPr/>
    </dgm:pt>
    <dgm:pt modelId="{9F3FDB8D-9418-4935-9408-15A28A0F124F}" type="pres">
      <dgm:prSet presAssocID="{F95E4FFC-FDF8-42E8-9DE4-68E66D7021F9}" presName="sp" presStyleCnt="0"/>
      <dgm:spPr/>
    </dgm:pt>
    <dgm:pt modelId="{3E3EF4C0-A07E-44C7-BB2F-92F040BF46B2}" type="pres">
      <dgm:prSet presAssocID="{27D892D4-EBCC-4C67-9B6D-4417F474A6DA}" presName="linNode" presStyleCnt="0"/>
      <dgm:spPr/>
    </dgm:pt>
    <dgm:pt modelId="{C683F606-F73B-4FE0-8145-FBD6E86068B8}" type="pres">
      <dgm:prSet presAssocID="{27D892D4-EBCC-4C67-9B6D-4417F474A6DA}" presName="parentText" presStyleLbl="alignNode1" presStyleIdx="1" presStyleCnt="5">
        <dgm:presLayoutVars>
          <dgm:chMax val="1"/>
          <dgm:bulletEnabled/>
        </dgm:presLayoutVars>
      </dgm:prSet>
      <dgm:spPr/>
    </dgm:pt>
    <dgm:pt modelId="{FD42BB4F-3A9B-4A55-ADE2-92156C046FD6}" type="pres">
      <dgm:prSet presAssocID="{27D892D4-EBCC-4C67-9B6D-4417F474A6DA}" presName="descendantText" presStyleLbl="alignAccFollowNode1" presStyleIdx="1" presStyleCnt="5">
        <dgm:presLayoutVars>
          <dgm:bulletEnabled/>
        </dgm:presLayoutVars>
      </dgm:prSet>
      <dgm:spPr/>
    </dgm:pt>
    <dgm:pt modelId="{A77D6001-C523-416D-8364-5C7C2CCB82B0}" type="pres">
      <dgm:prSet presAssocID="{5CC12924-0584-419F-8574-02E92FBE0C3C}" presName="sp" presStyleCnt="0"/>
      <dgm:spPr/>
    </dgm:pt>
    <dgm:pt modelId="{A9208950-5602-4B92-BE41-5C81232DFFE5}" type="pres">
      <dgm:prSet presAssocID="{2BAC4870-B303-483E-B464-26C1A9BCE21E}" presName="linNode" presStyleCnt="0"/>
      <dgm:spPr/>
    </dgm:pt>
    <dgm:pt modelId="{4904F3F2-17A1-4E7B-9753-5F301B21FD56}" type="pres">
      <dgm:prSet presAssocID="{2BAC4870-B303-483E-B464-26C1A9BCE21E}" presName="parentText" presStyleLbl="alignNode1" presStyleIdx="2" presStyleCnt="5">
        <dgm:presLayoutVars>
          <dgm:chMax val="1"/>
          <dgm:bulletEnabled/>
        </dgm:presLayoutVars>
      </dgm:prSet>
      <dgm:spPr/>
    </dgm:pt>
    <dgm:pt modelId="{B0C103E1-423C-42E7-AAF6-C29EF137B0B3}" type="pres">
      <dgm:prSet presAssocID="{2BAC4870-B303-483E-B464-26C1A9BCE21E}" presName="descendantText" presStyleLbl="alignAccFollowNode1" presStyleIdx="2" presStyleCnt="5">
        <dgm:presLayoutVars>
          <dgm:bulletEnabled/>
        </dgm:presLayoutVars>
      </dgm:prSet>
      <dgm:spPr/>
    </dgm:pt>
    <dgm:pt modelId="{092068E4-3FE6-4671-A1BC-346403397E9D}" type="pres">
      <dgm:prSet presAssocID="{F392717A-08DA-4CDE-B5AF-2EB49BEDB8ED}" presName="sp" presStyleCnt="0"/>
      <dgm:spPr/>
    </dgm:pt>
    <dgm:pt modelId="{E8AAB2A6-9CFA-4516-A3BA-7D26166DFEFA}" type="pres">
      <dgm:prSet presAssocID="{880B6D0F-846A-406E-9018-7EE97574BF37}" presName="linNode" presStyleCnt="0"/>
      <dgm:spPr/>
    </dgm:pt>
    <dgm:pt modelId="{6D42BB56-15B9-4F2F-9218-6CB1CA76DE9F}" type="pres">
      <dgm:prSet presAssocID="{880B6D0F-846A-406E-9018-7EE97574BF37}" presName="parentText" presStyleLbl="alignNode1" presStyleIdx="3" presStyleCnt="5">
        <dgm:presLayoutVars>
          <dgm:chMax val="1"/>
          <dgm:bulletEnabled/>
        </dgm:presLayoutVars>
      </dgm:prSet>
      <dgm:spPr/>
    </dgm:pt>
    <dgm:pt modelId="{360B49AD-7268-4285-9B08-14C499FCA15C}" type="pres">
      <dgm:prSet presAssocID="{880B6D0F-846A-406E-9018-7EE97574BF37}" presName="descendantText" presStyleLbl="alignAccFollowNode1" presStyleIdx="3" presStyleCnt="5">
        <dgm:presLayoutVars>
          <dgm:bulletEnabled/>
        </dgm:presLayoutVars>
      </dgm:prSet>
      <dgm:spPr/>
    </dgm:pt>
    <dgm:pt modelId="{87AD3DD5-FACF-475D-9F01-7941FCEA99E3}" type="pres">
      <dgm:prSet presAssocID="{B7A9C67B-3BD9-4BD9-B400-A975177EF275}" presName="sp" presStyleCnt="0"/>
      <dgm:spPr/>
    </dgm:pt>
    <dgm:pt modelId="{E7BF6823-ABA2-4E25-A62C-2FC5FD102C7F}" type="pres">
      <dgm:prSet presAssocID="{C6624ECA-62D6-4633-B5CA-FAB90A6A6A9A}" presName="linNode" presStyleCnt="0"/>
      <dgm:spPr/>
    </dgm:pt>
    <dgm:pt modelId="{419177DA-49D3-4DDF-B2E0-42BB13FF3382}" type="pres">
      <dgm:prSet presAssocID="{C6624ECA-62D6-4633-B5CA-FAB90A6A6A9A}" presName="parentText" presStyleLbl="alignNode1" presStyleIdx="4" presStyleCnt="5">
        <dgm:presLayoutVars>
          <dgm:chMax val="1"/>
          <dgm:bulletEnabled/>
        </dgm:presLayoutVars>
      </dgm:prSet>
      <dgm:spPr/>
    </dgm:pt>
    <dgm:pt modelId="{0AE7F577-18DE-402D-874E-03BD3B7CF052}" type="pres">
      <dgm:prSet presAssocID="{C6624ECA-62D6-4633-B5CA-FAB90A6A6A9A}" presName="descendantText" presStyleLbl="alignAccFollowNode1" presStyleIdx="4" presStyleCnt="5">
        <dgm:presLayoutVars>
          <dgm:bulletEnabled/>
        </dgm:presLayoutVars>
      </dgm:prSet>
      <dgm:spPr/>
    </dgm:pt>
  </dgm:ptLst>
  <dgm:cxnLst>
    <dgm:cxn modelId="{857A3200-4042-40AB-8E9C-7C10CC6BF1A3}" srcId="{C6624ECA-62D6-4633-B5CA-FAB90A6A6A9A}" destId="{86046A5C-D11B-4198-BCCC-26EE59AAB830}" srcOrd="0" destOrd="0" parTransId="{EC271205-9B6E-4812-B8E4-AE778957B441}" sibTransId="{DB2B9D94-3F9F-437D-8629-D129373BE063}"/>
    <dgm:cxn modelId="{5CABB935-7F19-4998-9ED3-91B9AB8849F9}" type="presOf" srcId="{3CA793EE-E9C2-4C4F-A0F9-A3B10A72C68D}" destId="{48C9B9DD-DFFA-46F1-8400-7EEE3A466BDF}" srcOrd="0" destOrd="0" presId="urn:microsoft.com/office/officeart/2016/7/layout/VerticalSolidActionList"/>
    <dgm:cxn modelId="{68F4D862-58BB-4AAB-B09B-A3B25AE69AB5}" srcId="{3CA793EE-E9C2-4C4F-A0F9-A3B10A72C68D}" destId="{D330A105-1005-491F-8ED1-742AA3B25838}" srcOrd="0" destOrd="0" parTransId="{DE252FD0-5C41-4BE5-A88C-1F3F88611A19}" sibTransId="{50601E19-D552-42E4-AC0A-F91261BF13F9}"/>
    <dgm:cxn modelId="{1B47D367-0F1D-4318-9C49-2369A03F675B}" srcId="{880B6D0F-846A-406E-9018-7EE97574BF37}" destId="{0C8A259D-008F-4DCC-A0E9-FD297F9DAA3C}" srcOrd="0" destOrd="0" parTransId="{E0D0D4BE-6A5A-4822-AD0F-1897AF5AA623}" sibTransId="{3CBAB462-2FD0-494B-BEC5-8C0F6A793B0D}"/>
    <dgm:cxn modelId="{3B3F8849-CB3D-4565-84EF-8BFDCA613459}" srcId="{2BAC4870-B303-483E-B464-26C1A9BCE21E}" destId="{8449A758-14BC-4DB0-A5E9-6377631D5DF5}" srcOrd="0" destOrd="0" parTransId="{60295B96-A5CB-49DB-A231-9A0998B25163}" sibTransId="{02B80A66-6CF9-4899-ADD6-8E17B6B0063A}"/>
    <dgm:cxn modelId="{9D3D376C-F044-436D-B7FD-B6E9091C4E7F}" srcId="{051970FB-2D48-4B85-9473-524BA0D1F2E6}" destId="{880B6D0F-846A-406E-9018-7EE97574BF37}" srcOrd="3" destOrd="0" parTransId="{30ADCDCE-5803-4C0B-8A5E-ECCE63DCEFAF}" sibTransId="{B7A9C67B-3BD9-4BD9-B400-A975177EF275}"/>
    <dgm:cxn modelId="{4265094E-FF2C-43D4-8F45-ED6A73CF5FC9}" type="presOf" srcId="{27D892D4-EBCC-4C67-9B6D-4417F474A6DA}" destId="{C683F606-F73B-4FE0-8145-FBD6E86068B8}" srcOrd="0" destOrd="0" presId="urn:microsoft.com/office/officeart/2016/7/layout/VerticalSolidActionList"/>
    <dgm:cxn modelId="{AB1B4552-3A1A-41CC-95BB-9B39B57ACEBF}" type="presOf" srcId="{880B6D0F-846A-406E-9018-7EE97574BF37}" destId="{6D42BB56-15B9-4F2F-9218-6CB1CA76DE9F}" srcOrd="0" destOrd="0" presId="urn:microsoft.com/office/officeart/2016/7/layout/VerticalSolidActionList"/>
    <dgm:cxn modelId="{E0402697-0FD6-4E1D-9DD2-7BFEFBFEE0C2}" srcId="{051970FB-2D48-4B85-9473-524BA0D1F2E6}" destId="{2BAC4870-B303-483E-B464-26C1A9BCE21E}" srcOrd="2" destOrd="0" parTransId="{CA2A43C7-49B8-4B0B-A50E-C3DC76FD74CB}" sibTransId="{F392717A-08DA-4CDE-B5AF-2EB49BEDB8ED}"/>
    <dgm:cxn modelId="{E96B0699-526E-44BD-A3A9-C44F67998D59}" type="presOf" srcId="{0C8A259D-008F-4DCC-A0E9-FD297F9DAA3C}" destId="{360B49AD-7268-4285-9B08-14C499FCA15C}" srcOrd="0" destOrd="0" presId="urn:microsoft.com/office/officeart/2016/7/layout/VerticalSolidActionList"/>
    <dgm:cxn modelId="{BC27399A-C20F-4F4B-AA47-1F7708619E98}" type="presOf" srcId="{85BEBEEC-9D11-4626-963F-0896C58329D6}" destId="{FD42BB4F-3A9B-4A55-ADE2-92156C046FD6}" srcOrd="0" destOrd="0" presId="urn:microsoft.com/office/officeart/2016/7/layout/VerticalSolidActionList"/>
    <dgm:cxn modelId="{EE76D49E-C080-4E12-8435-0E725DFDC467}" srcId="{051970FB-2D48-4B85-9473-524BA0D1F2E6}" destId="{3CA793EE-E9C2-4C4F-A0F9-A3B10A72C68D}" srcOrd="0" destOrd="0" parTransId="{0954BDE5-ABEC-4B4E-A309-C4A68C25ADB1}" sibTransId="{F95E4FFC-FDF8-42E8-9DE4-68E66D7021F9}"/>
    <dgm:cxn modelId="{6F0481AC-24AC-440D-A793-ACC1C90A8728}" type="presOf" srcId="{D330A105-1005-491F-8ED1-742AA3B25838}" destId="{B6365925-DA51-4435-B32F-1AA0E0DCE6A6}" srcOrd="0" destOrd="0" presId="urn:microsoft.com/office/officeart/2016/7/layout/VerticalSolidActionList"/>
    <dgm:cxn modelId="{CE7B3BC0-CC06-4E08-9534-3B41C5CB3923}" type="presOf" srcId="{051970FB-2D48-4B85-9473-524BA0D1F2E6}" destId="{066BABD3-E82D-45FE-BCAB-D9C2EB48E139}" srcOrd="0" destOrd="0" presId="urn:microsoft.com/office/officeart/2016/7/layout/VerticalSolidActionList"/>
    <dgm:cxn modelId="{15196FC7-0440-46FB-99E3-9CCC79B89E6B}" type="presOf" srcId="{2BAC4870-B303-483E-B464-26C1A9BCE21E}" destId="{4904F3F2-17A1-4E7B-9753-5F301B21FD56}" srcOrd="0" destOrd="0" presId="urn:microsoft.com/office/officeart/2016/7/layout/VerticalSolidActionList"/>
    <dgm:cxn modelId="{5840A0CC-5DE0-4257-B9A3-D1945CA7C440}" type="presOf" srcId="{86046A5C-D11B-4198-BCCC-26EE59AAB830}" destId="{0AE7F577-18DE-402D-874E-03BD3B7CF052}" srcOrd="0" destOrd="0" presId="urn:microsoft.com/office/officeart/2016/7/layout/VerticalSolidActionList"/>
    <dgm:cxn modelId="{70C193E0-CF3C-47CC-84A6-0F4291BA7892}" srcId="{27D892D4-EBCC-4C67-9B6D-4417F474A6DA}" destId="{85BEBEEC-9D11-4626-963F-0896C58329D6}" srcOrd="0" destOrd="0" parTransId="{DF2E1274-C4A3-4B5F-AA9C-0A43B2CA2096}" sibTransId="{6DE44738-86D2-49FE-9826-CF9325AD61C6}"/>
    <dgm:cxn modelId="{F2F08DE5-9758-49E3-A77F-83CE5B611C53}" type="presOf" srcId="{C6624ECA-62D6-4633-B5CA-FAB90A6A6A9A}" destId="{419177DA-49D3-4DDF-B2E0-42BB13FF3382}" srcOrd="0" destOrd="0" presId="urn:microsoft.com/office/officeart/2016/7/layout/VerticalSolidActionList"/>
    <dgm:cxn modelId="{A882A0E7-B01D-4D0D-8543-FCF64B10FC36}" srcId="{051970FB-2D48-4B85-9473-524BA0D1F2E6}" destId="{C6624ECA-62D6-4633-B5CA-FAB90A6A6A9A}" srcOrd="4" destOrd="0" parTransId="{2B996351-249A-48E0-9A18-F7BAA980791A}" sibTransId="{16C97914-1BD2-4714-B28F-999B1F1BE13D}"/>
    <dgm:cxn modelId="{921578EC-BCD3-4A8A-B226-6F603EDA89E1}" type="presOf" srcId="{8449A758-14BC-4DB0-A5E9-6377631D5DF5}" destId="{B0C103E1-423C-42E7-AAF6-C29EF137B0B3}" srcOrd="0" destOrd="0" presId="urn:microsoft.com/office/officeart/2016/7/layout/VerticalSolidActionList"/>
    <dgm:cxn modelId="{1992D5F6-3DD7-400B-B53A-30ABCE66E4A2}" srcId="{051970FB-2D48-4B85-9473-524BA0D1F2E6}" destId="{27D892D4-EBCC-4C67-9B6D-4417F474A6DA}" srcOrd="1" destOrd="0" parTransId="{EBDF0D62-5898-44F6-A250-8FB79561A133}" sibTransId="{5CC12924-0584-419F-8574-02E92FBE0C3C}"/>
    <dgm:cxn modelId="{5E81935E-5FAF-40C4-84A3-B41EDFF2D4ED}" type="presParOf" srcId="{066BABD3-E82D-45FE-BCAB-D9C2EB48E139}" destId="{D39515CC-A3F2-439A-AC4A-C9402C878E83}" srcOrd="0" destOrd="0" presId="urn:microsoft.com/office/officeart/2016/7/layout/VerticalSolidActionList"/>
    <dgm:cxn modelId="{715050E1-A9A3-43DE-A586-EF9E9B60DBB1}" type="presParOf" srcId="{D39515CC-A3F2-439A-AC4A-C9402C878E83}" destId="{48C9B9DD-DFFA-46F1-8400-7EEE3A466BDF}" srcOrd="0" destOrd="0" presId="urn:microsoft.com/office/officeart/2016/7/layout/VerticalSolidActionList"/>
    <dgm:cxn modelId="{243958EB-18BD-43DF-A03A-BA47B9557571}" type="presParOf" srcId="{D39515CC-A3F2-439A-AC4A-C9402C878E83}" destId="{B6365925-DA51-4435-B32F-1AA0E0DCE6A6}" srcOrd="1" destOrd="0" presId="urn:microsoft.com/office/officeart/2016/7/layout/VerticalSolidActionList"/>
    <dgm:cxn modelId="{1AB30540-6F7E-4DD4-B2B5-C9060531C874}" type="presParOf" srcId="{066BABD3-E82D-45FE-BCAB-D9C2EB48E139}" destId="{9F3FDB8D-9418-4935-9408-15A28A0F124F}" srcOrd="1" destOrd="0" presId="urn:microsoft.com/office/officeart/2016/7/layout/VerticalSolidActionList"/>
    <dgm:cxn modelId="{DB23355A-7AE8-45FD-A7F5-3AFC9E5413FA}" type="presParOf" srcId="{066BABD3-E82D-45FE-BCAB-D9C2EB48E139}" destId="{3E3EF4C0-A07E-44C7-BB2F-92F040BF46B2}" srcOrd="2" destOrd="0" presId="urn:microsoft.com/office/officeart/2016/7/layout/VerticalSolidActionList"/>
    <dgm:cxn modelId="{858C96FD-BC4D-4400-B2F8-FE4F088FC687}" type="presParOf" srcId="{3E3EF4C0-A07E-44C7-BB2F-92F040BF46B2}" destId="{C683F606-F73B-4FE0-8145-FBD6E86068B8}" srcOrd="0" destOrd="0" presId="urn:microsoft.com/office/officeart/2016/7/layout/VerticalSolidActionList"/>
    <dgm:cxn modelId="{2B4CC89F-58CA-4A05-BBC7-ADCB940AAFBD}" type="presParOf" srcId="{3E3EF4C0-A07E-44C7-BB2F-92F040BF46B2}" destId="{FD42BB4F-3A9B-4A55-ADE2-92156C046FD6}" srcOrd="1" destOrd="0" presId="urn:microsoft.com/office/officeart/2016/7/layout/VerticalSolidActionList"/>
    <dgm:cxn modelId="{9495EDAE-2046-402B-AB4A-02924703899D}" type="presParOf" srcId="{066BABD3-E82D-45FE-BCAB-D9C2EB48E139}" destId="{A77D6001-C523-416D-8364-5C7C2CCB82B0}" srcOrd="3" destOrd="0" presId="urn:microsoft.com/office/officeart/2016/7/layout/VerticalSolidActionList"/>
    <dgm:cxn modelId="{7094D6A8-B4A2-4F19-8B83-BC9EC815BED5}" type="presParOf" srcId="{066BABD3-E82D-45FE-BCAB-D9C2EB48E139}" destId="{A9208950-5602-4B92-BE41-5C81232DFFE5}" srcOrd="4" destOrd="0" presId="urn:microsoft.com/office/officeart/2016/7/layout/VerticalSolidActionList"/>
    <dgm:cxn modelId="{A717CA00-F043-4B0A-8C76-6C3560DA18D8}" type="presParOf" srcId="{A9208950-5602-4B92-BE41-5C81232DFFE5}" destId="{4904F3F2-17A1-4E7B-9753-5F301B21FD56}" srcOrd="0" destOrd="0" presId="urn:microsoft.com/office/officeart/2016/7/layout/VerticalSolidActionList"/>
    <dgm:cxn modelId="{56313A6B-D44E-471A-9FD0-6461DD1CA54C}" type="presParOf" srcId="{A9208950-5602-4B92-BE41-5C81232DFFE5}" destId="{B0C103E1-423C-42E7-AAF6-C29EF137B0B3}" srcOrd="1" destOrd="0" presId="urn:microsoft.com/office/officeart/2016/7/layout/VerticalSolidActionList"/>
    <dgm:cxn modelId="{9483D259-EFA4-4D45-8542-5D7AC5135132}" type="presParOf" srcId="{066BABD3-E82D-45FE-BCAB-D9C2EB48E139}" destId="{092068E4-3FE6-4671-A1BC-346403397E9D}" srcOrd="5" destOrd="0" presId="urn:microsoft.com/office/officeart/2016/7/layout/VerticalSolidActionList"/>
    <dgm:cxn modelId="{6C2D84F9-929C-4752-8448-D310040CB8F9}" type="presParOf" srcId="{066BABD3-E82D-45FE-BCAB-D9C2EB48E139}" destId="{E8AAB2A6-9CFA-4516-A3BA-7D26166DFEFA}" srcOrd="6" destOrd="0" presId="urn:microsoft.com/office/officeart/2016/7/layout/VerticalSolidActionList"/>
    <dgm:cxn modelId="{4B43B6B1-B6BA-4BAE-B10E-FF2863F846FA}" type="presParOf" srcId="{E8AAB2A6-9CFA-4516-A3BA-7D26166DFEFA}" destId="{6D42BB56-15B9-4F2F-9218-6CB1CA76DE9F}" srcOrd="0" destOrd="0" presId="urn:microsoft.com/office/officeart/2016/7/layout/VerticalSolidActionList"/>
    <dgm:cxn modelId="{C9140E24-E10D-4A8F-BFBD-B10B05840A5D}" type="presParOf" srcId="{E8AAB2A6-9CFA-4516-A3BA-7D26166DFEFA}" destId="{360B49AD-7268-4285-9B08-14C499FCA15C}" srcOrd="1" destOrd="0" presId="urn:microsoft.com/office/officeart/2016/7/layout/VerticalSolidActionList"/>
    <dgm:cxn modelId="{D7B6B60A-EE5A-4CDF-8F89-9784F1763D1F}" type="presParOf" srcId="{066BABD3-E82D-45FE-BCAB-D9C2EB48E139}" destId="{87AD3DD5-FACF-475D-9F01-7941FCEA99E3}" srcOrd="7" destOrd="0" presId="urn:microsoft.com/office/officeart/2016/7/layout/VerticalSolidActionList"/>
    <dgm:cxn modelId="{6F80C127-347D-4DEF-AC76-687D5B67CD1C}" type="presParOf" srcId="{066BABD3-E82D-45FE-BCAB-D9C2EB48E139}" destId="{E7BF6823-ABA2-4E25-A62C-2FC5FD102C7F}" srcOrd="8" destOrd="0" presId="urn:microsoft.com/office/officeart/2016/7/layout/VerticalSolidActionList"/>
    <dgm:cxn modelId="{951B0808-7B4C-48B3-823D-41D8BD2BB332}" type="presParOf" srcId="{E7BF6823-ABA2-4E25-A62C-2FC5FD102C7F}" destId="{419177DA-49D3-4DDF-B2E0-42BB13FF3382}" srcOrd="0" destOrd="0" presId="urn:microsoft.com/office/officeart/2016/7/layout/VerticalSolidActionList"/>
    <dgm:cxn modelId="{4FCB90E3-CF75-4628-BAD6-DD82D61887D8}" type="presParOf" srcId="{E7BF6823-ABA2-4E25-A62C-2FC5FD102C7F}" destId="{0AE7F577-18DE-402D-874E-03BD3B7CF052}"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86E380-171E-44F9-BD33-B67BCD0FCB6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A1CE056-8D91-4472-8025-1B76B5CDEEF8}">
      <dgm:prSet/>
      <dgm:spPr/>
      <dgm:t>
        <a:bodyPr/>
        <a:lstStyle/>
        <a:p>
          <a:pPr>
            <a:lnSpc>
              <a:spcPct val="100000"/>
            </a:lnSpc>
          </a:pPr>
          <a:r>
            <a:rPr lang="en-US"/>
            <a:t>Temperature</a:t>
          </a:r>
        </a:p>
      </dgm:t>
    </dgm:pt>
    <dgm:pt modelId="{32EC0610-87E9-4605-9B2E-918BCA138057}" type="parTrans" cxnId="{34430B4F-CC89-4E65-B7F1-E336F6D6B645}">
      <dgm:prSet/>
      <dgm:spPr/>
      <dgm:t>
        <a:bodyPr/>
        <a:lstStyle/>
        <a:p>
          <a:endParaRPr lang="en-US"/>
        </a:p>
      </dgm:t>
    </dgm:pt>
    <dgm:pt modelId="{AB19E9CE-A283-466C-915C-06C9C00B357D}" type="sibTrans" cxnId="{34430B4F-CC89-4E65-B7F1-E336F6D6B645}">
      <dgm:prSet/>
      <dgm:spPr/>
      <dgm:t>
        <a:bodyPr/>
        <a:lstStyle/>
        <a:p>
          <a:endParaRPr lang="en-US"/>
        </a:p>
      </dgm:t>
    </dgm:pt>
    <dgm:pt modelId="{089919B7-055D-42AF-AB11-C467216BBB29}">
      <dgm:prSet/>
      <dgm:spPr/>
      <dgm:t>
        <a:bodyPr/>
        <a:lstStyle/>
        <a:p>
          <a:pPr>
            <a:lnSpc>
              <a:spcPct val="100000"/>
            </a:lnSpc>
          </a:pPr>
          <a:r>
            <a:rPr lang="en-US"/>
            <a:t>Extreme weather</a:t>
          </a:r>
        </a:p>
      </dgm:t>
    </dgm:pt>
    <dgm:pt modelId="{79F157EB-E925-40F7-BC14-719919910A42}" type="parTrans" cxnId="{CE278E4A-E69D-49E7-A5D3-B54CA9B49771}">
      <dgm:prSet/>
      <dgm:spPr/>
      <dgm:t>
        <a:bodyPr/>
        <a:lstStyle/>
        <a:p>
          <a:endParaRPr lang="en-US"/>
        </a:p>
      </dgm:t>
    </dgm:pt>
    <dgm:pt modelId="{A3752C35-EA68-4BD5-9069-43C49306AFFE}" type="sibTrans" cxnId="{CE278E4A-E69D-49E7-A5D3-B54CA9B49771}">
      <dgm:prSet/>
      <dgm:spPr/>
      <dgm:t>
        <a:bodyPr/>
        <a:lstStyle/>
        <a:p>
          <a:endParaRPr lang="en-US"/>
        </a:p>
      </dgm:t>
    </dgm:pt>
    <dgm:pt modelId="{48B6CD67-EBFC-4448-99BA-FC9833C907EF}" type="pres">
      <dgm:prSet presAssocID="{9B86E380-171E-44F9-BD33-B67BCD0FCB6D}" presName="root" presStyleCnt="0">
        <dgm:presLayoutVars>
          <dgm:dir/>
          <dgm:resizeHandles val="exact"/>
        </dgm:presLayoutVars>
      </dgm:prSet>
      <dgm:spPr/>
    </dgm:pt>
    <dgm:pt modelId="{80E081E9-9C78-436C-8B71-95748C259330}" type="pres">
      <dgm:prSet presAssocID="{5A1CE056-8D91-4472-8025-1B76B5CDEEF8}" presName="compNode" presStyleCnt="0"/>
      <dgm:spPr/>
    </dgm:pt>
    <dgm:pt modelId="{896CCF80-9229-4F11-A6DD-1567EA296911}" type="pres">
      <dgm:prSet presAssocID="{5A1CE056-8D91-4472-8025-1B76B5CDEEF8}" presName="bgRect" presStyleLbl="bgShp" presStyleIdx="0" presStyleCnt="2"/>
      <dgm:spPr/>
    </dgm:pt>
    <dgm:pt modelId="{37E239C7-52AC-4ADB-9B28-2CEF4594F0A1}" type="pres">
      <dgm:prSet presAssocID="{5A1CE056-8D91-4472-8025-1B76B5CDEEF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hermometer"/>
        </a:ext>
      </dgm:extLst>
    </dgm:pt>
    <dgm:pt modelId="{A0C6EA21-A398-43C8-BBE2-FE9DB2C67736}" type="pres">
      <dgm:prSet presAssocID="{5A1CE056-8D91-4472-8025-1B76B5CDEEF8}" presName="spaceRect" presStyleCnt="0"/>
      <dgm:spPr/>
    </dgm:pt>
    <dgm:pt modelId="{141F556B-6DB3-4654-B7BE-DBCB9185BEDA}" type="pres">
      <dgm:prSet presAssocID="{5A1CE056-8D91-4472-8025-1B76B5CDEEF8}" presName="parTx" presStyleLbl="revTx" presStyleIdx="0" presStyleCnt="2">
        <dgm:presLayoutVars>
          <dgm:chMax val="0"/>
          <dgm:chPref val="0"/>
        </dgm:presLayoutVars>
      </dgm:prSet>
      <dgm:spPr/>
    </dgm:pt>
    <dgm:pt modelId="{C2F926D7-7126-4BE2-B056-482456605153}" type="pres">
      <dgm:prSet presAssocID="{AB19E9CE-A283-466C-915C-06C9C00B357D}" presName="sibTrans" presStyleCnt="0"/>
      <dgm:spPr/>
    </dgm:pt>
    <dgm:pt modelId="{B74FCA6F-DDA7-4B67-9CCA-B00DB88B2AEE}" type="pres">
      <dgm:prSet presAssocID="{089919B7-055D-42AF-AB11-C467216BBB29}" presName="compNode" presStyleCnt="0"/>
      <dgm:spPr/>
    </dgm:pt>
    <dgm:pt modelId="{FB2C7EC6-B70C-416F-8221-39BB6FD90060}" type="pres">
      <dgm:prSet presAssocID="{089919B7-055D-42AF-AB11-C467216BBB29}" presName="bgRect" presStyleLbl="bgShp" presStyleIdx="1" presStyleCnt="2"/>
      <dgm:spPr/>
    </dgm:pt>
    <dgm:pt modelId="{2F071DAC-D7C5-4670-A0F5-63CFFDE5B523}" type="pres">
      <dgm:prSet presAssocID="{089919B7-055D-42AF-AB11-C467216BBB2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ning"/>
        </a:ext>
      </dgm:extLst>
    </dgm:pt>
    <dgm:pt modelId="{5A446ADA-C9F9-486F-ACEE-24BF69A550D3}" type="pres">
      <dgm:prSet presAssocID="{089919B7-055D-42AF-AB11-C467216BBB29}" presName="spaceRect" presStyleCnt="0"/>
      <dgm:spPr/>
    </dgm:pt>
    <dgm:pt modelId="{4EE45565-C009-499B-9F47-9F2A717848C7}" type="pres">
      <dgm:prSet presAssocID="{089919B7-055D-42AF-AB11-C467216BBB29}" presName="parTx" presStyleLbl="revTx" presStyleIdx="1" presStyleCnt="2">
        <dgm:presLayoutVars>
          <dgm:chMax val="0"/>
          <dgm:chPref val="0"/>
        </dgm:presLayoutVars>
      </dgm:prSet>
      <dgm:spPr/>
    </dgm:pt>
  </dgm:ptLst>
  <dgm:cxnLst>
    <dgm:cxn modelId="{09DD8B27-C20E-4AB7-9C43-53F84655A58B}" type="presOf" srcId="{5A1CE056-8D91-4472-8025-1B76B5CDEEF8}" destId="{141F556B-6DB3-4654-B7BE-DBCB9185BEDA}" srcOrd="0" destOrd="0" presId="urn:microsoft.com/office/officeart/2018/2/layout/IconVerticalSolidList"/>
    <dgm:cxn modelId="{CE278E4A-E69D-49E7-A5D3-B54CA9B49771}" srcId="{9B86E380-171E-44F9-BD33-B67BCD0FCB6D}" destId="{089919B7-055D-42AF-AB11-C467216BBB29}" srcOrd="1" destOrd="0" parTransId="{79F157EB-E925-40F7-BC14-719919910A42}" sibTransId="{A3752C35-EA68-4BD5-9069-43C49306AFFE}"/>
    <dgm:cxn modelId="{34430B4F-CC89-4E65-B7F1-E336F6D6B645}" srcId="{9B86E380-171E-44F9-BD33-B67BCD0FCB6D}" destId="{5A1CE056-8D91-4472-8025-1B76B5CDEEF8}" srcOrd="0" destOrd="0" parTransId="{32EC0610-87E9-4605-9B2E-918BCA138057}" sibTransId="{AB19E9CE-A283-466C-915C-06C9C00B357D}"/>
    <dgm:cxn modelId="{8BF71454-5274-486F-BF8A-B848F5862E25}" type="presOf" srcId="{089919B7-055D-42AF-AB11-C467216BBB29}" destId="{4EE45565-C009-499B-9F47-9F2A717848C7}" srcOrd="0" destOrd="0" presId="urn:microsoft.com/office/officeart/2018/2/layout/IconVerticalSolidList"/>
    <dgm:cxn modelId="{D6A0AAA6-4A48-4D77-800C-C0496AF9F1C9}" type="presOf" srcId="{9B86E380-171E-44F9-BD33-B67BCD0FCB6D}" destId="{48B6CD67-EBFC-4448-99BA-FC9833C907EF}" srcOrd="0" destOrd="0" presId="urn:microsoft.com/office/officeart/2018/2/layout/IconVerticalSolidList"/>
    <dgm:cxn modelId="{F3782170-F93E-47B1-9D37-3EA74E4A958A}" type="presParOf" srcId="{48B6CD67-EBFC-4448-99BA-FC9833C907EF}" destId="{80E081E9-9C78-436C-8B71-95748C259330}" srcOrd="0" destOrd="0" presId="urn:microsoft.com/office/officeart/2018/2/layout/IconVerticalSolidList"/>
    <dgm:cxn modelId="{1DF958D6-8ACC-4603-920E-549387BA759D}" type="presParOf" srcId="{80E081E9-9C78-436C-8B71-95748C259330}" destId="{896CCF80-9229-4F11-A6DD-1567EA296911}" srcOrd="0" destOrd="0" presId="urn:microsoft.com/office/officeart/2018/2/layout/IconVerticalSolidList"/>
    <dgm:cxn modelId="{E7D781CF-5145-45D7-B5F0-8DB8295EF4EF}" type="presParOf" srcId="{80E081E9-9C78-436C-8B71-95748C259330}" destId="{37E239C7-52AC-4ADB-9B28-2CEF4594F0A1}" srcOrd="1" destOrd="0" presId="urn:microsoft.com/office/officeart/2018/2/layout/IconVerticalSolidList"/>
    <dgm:cxn modelId="{58806050-0858-4B53-9D6A-2864138EDDC2}" type="presParOf" srcId="{80E081E9-9C78-436C-8B71-95748C259330}" destId="{A0C6EA21-A398-43C8-BBE2-FE9DB2C67736}" srcOrd="2" destOrd="0" presId="urn:microsoft.com/office/officeart/2018/2/layout/IconVerticalSolidList"/>
    <dgm:cxn modelId="{DEDD8B12-9F32-45F7-83B8-2C4092934156}" type="presParOf" srcId="{80E081E9-9C78-436C-8B71-95748C259330}" destId="{141F556B-6DB3-4654-B7BE-DBCB9185BEDA}" srcOrd="3" destOrd="0" presId="urn:microsoft.com/office/officeart/2018/2/layout/IconVerticalSolidList"/>
    <dgm:cxn modelId="{E1FE74A6-32E6-4831-A701-6A03606AECA5}" type="presParOf" srcId="{48B6CD67-EBFC-4448-99BA-FC9833C907EF}" destId="{C2F926D7-7126-4BE2-B056-482456605153}" srcOrd="1" destOrd="0" presId="urn:microsoft.com/office/officeart/2018/2/layout/IconVerticalSolidList"/>
    <dgm:cxn modelId="{244478A1-B418-4F7F-902B-4F7A9EB5A14E}" type="presParOf" srcId="{48B6CD67-EBFC-4448-99BA-FC9833C907EF}" destId="{B74FCA6F-DDA7-4B67-9CCA-B00DB88B2AEE}" srcOrd="2" destOrd="0" presId="urn:microsoft.com/office/officeart/2018/2/layout/IconVerticalSolidList"/>
    <dgm:cxn modelId="{4F4BC716-3887-4A64-A83F-CA6721C2C2CA}" type="presParOf" srcId="{B74FCA6F-DDA7-4B67-9CCA-B00DB88B2AEE}" destId="{FB2C7EC6-B70C-416F-8221-39BB6FD90060}" srcOrd="0" destOrd="0" presId="urn:microsoft.com/office/officeart/2018/2/layout/IconVerticalSolidList"/>
    <dgm:cxn modelId="{F8F06416-4188-4271-9C5D-913ABB245BE8}" type="presParOf" srcId="{B74FCA6F-DDA7-4B67-9CCA-B00DB88B2AEE}" destId="{2F071DAC-D7C5-4670-A0F5-63CFFDE5B523}" srcOrd="1" destOrd="0" presId="urn:microsoft.com/office/officeart/2018/2/layout/IconVerticalSolidList"/>
    <dgm:cxn modelId="{B71AD7B5-D342-46E6-B7E7-8134F203647E}" type="presParOf" srcId="{B74FCA6F-DDA7-4B67-9CCA-B00DB88B2AEE}" destId="{5A446ADA-C9F9-486F-ACEE-24BF69A550D3}" srcOrd="2" destOrd="0" presId="urn:microsoft.com/office/officeart/2018/2/layout/IconVerticalSolidList"/>
    <dgm:cxn modelId="{2CD63511-4E1E-44C6-85B5-822BEC0D4944}" type="presParOf" srcId="{B74FCA6F-DDA7-4B67-9CCA-B00DB88B2AEE}" destId="{4EE45565-C009-499B-9F47-9F2A717848C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C3D4A72-218A-41AF-8887-B766B6A5A75D}"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4872DD57-C3CF-41B9-B050-1152D6919A09}">
      <dgm:prSet/>
      <dgm:spPr/>
      <dgm:t>
        <a:bodyPr/>
        <a:lstStyle/>
        <a:p>
          <a:pPr rtl="0"/>
          <a:r>
            <a:rPr lang="en-US" dirty="0">
              <a:solidFill>
                <a:schemeClr val="bg1"/>
              </a:solidFill>
              <a:latin typeface="Calibri"/>
              <a:cs typeface="Calibri"/>
            </a:rPr>
            <a:t>Is the trend of temperature changing over years</a:t>
          </a:r>
          <a:r>
            <a:rPr lang="en-US" b="0" i="0" u="none" strike="noStrike" cap="none" baseline="0" noProof="0" dirty="0">
              <a:solidFill>
                <a:schemeClr val="bg1"/>
              </a:solidFill>
              <a:latin typeface="Calibri"/>
              <a:cs typeface="Calibri"/>
            </a:rPr>
            <a:t>?</a:t>
          </a:r>
        </a:p>
      </dgm:t>
    </dgm:pt>
    <dgm:pt modelId="{0E876CEF-3EF7-4261-B9D6-A7A39E753F1C}" type="parTrans" cxnId="{6E879710-EF83-431A-9069-F23DF01F3F36}">
      <dgm:prSet/>
      <dgm:spPr/>
      <dgm:t>
        <a:bodyPr/>
        <a:lstStyle/>
        <a:p>
          <a:endParaRPr lang="en-US"/>
        </a:p>
      </dgm:t>
    </dgm:pt>
    <dgm:pt modelId="{E0DF53A9-8D0D-4DFC-B303-9CBF14C9D5A1}" type="sibTrans" cxnId="{6E879710-EF83-431A-9069-F23DF01F3F36}">
      <dgm:prSet/>
      <dgm:spPr/>
      <dgm:t>
        <a:bodyPr/>
        <a:lstStyle/>
        <a:p>
          <a:endParaRPr lang="en-US"/>
        </a:p>
      </dgm:t>
    </dgm:pt>
    <dgm:pt modelId="{EF64365D-9FB3-4983-A869-0504E8E24EFC}">
      <dgm:prSet/>
      <dgm:spPr/>
      <dgm:t>
        <a:bodyPr/>
        <a:lstStyle/>
        <a:p>
          <a:pPr rtl="0"/>
          <a:r>
            <a:rPr lang="en-US" dirty="0">
              <a:solidFill>
                <a:schemeClr val="bg1"/>
              </a:solidFill>
              <a:latin typeface="Calibri"/>
              <a:cs typeface="Calibri"/>
            </a:rPr>
            <a:t>Is it possible for us to predict the future temperature?</a:t>
          </a:r>
        </a:p>
      </dgm:t>
    </dgm:pt>
    <dgm:pt modelId="{CE88C9E2-2AB3-4AE1-9D82-C0DDD33CDBE9}" type="parTrans" cxnId="{16E5F3FD-FD8B-49C6-97FC-0E77596620E3}">
      <dgm:prSet/>
      <dgm:spPr/>
      <dgm:t>
        <a:bodyPr/>
        <a:lstStyle/>
        <a:p>
          <a:endParaRPr lang="en-US"/>
        </a:p>
      </dgm:t>
    </dgm:pt>
    <dgm:pt modelId="{045DD13B-968E-41EA-B1F3-D937B85FB58E}" type="sibTrans" cxnId="{16E5F3FD-FD8B-49C6-97FC-0E77596620E3}">
      <dgm:prSet/>
      <dgm:spPr/>
      <dgm:t>
        <a:bodyPr/>
        <a:lstStyle/>
        <a:p>
          <a:endParaRPr lang="en-US"/>
        </a:p>
      </dgm:t>
    </dgm:pt>
    <dgm:pt modelId="{86C2FAC7-6BB3-4DDC-A16A-69E79E5DEBF7}">
      <dgm:prSet/>
      <dgm:spPr/>
      <dgm:t>
        <a:bodyPr/>
        <a:lstStyle/>
        <a:p>
          <a:pPr rtl="0"/>
          <a:r>
            <a:rPr lang="en-US" dirty="0">
              <a:solidFill>
                <a:schemeClr val="bg1"/>
              </a:solidFill>
              <a:latin typeface="Calibri"/>
              <a:cs typeface="Calibri"/>
            </a:rPr>
            <a:t>Does extreme weather become more frequent?</a:t>
          </a:r>
        </a:p>
      </dgm:t>
    </dgm:pt>
    <dgm:pt modelId="{517C5069-C28E-4C8A-811B-CF07E735177B}" type="parTrans" cxnId="{7D4FAA76-32D1-4928-8639-904D83469617}">
      <dgm:prSet/>
      <dgm:spPr/>
      <dgm:t>
        <a:bodyPr/>
        <a:lstStyle/>
        <a:p>
          <a:endParaRPr lang="en-US"/>
        </a:p>
      </dgm:t>
    </dgm:pt>
    <dgm:pt modelId="{72C11CB9-5320-42CF-BEEC-E9393779E975}" type="sibTrans" cxnId="{7D4FAA76-32D1-4928-8639-904D83469617}">
      <dgm:prSet/>
      <dgm:spPr/>
      <dgm:t>
        <a:bodyPr/>
        <a:lstStyle/>
        <a:p>
          <a:endParaRPr lang="en-US"/>
        </a:p>
      </dgm:t>
    </dgm:pt>
    <dgm:pt modelId="{DFE65A28-82E7-4AF4-9D5E-17F963205BEA}">
      <dgm:prSet/>
      <dgm:spPr/>
      <dgm:t>
        <a:bodyPr/>
        <a:lstStyle/>
        <a:p>
          <a:pPr rtl="0"/>
          <a:r>
            <a:rPr lang="en-US" dirty="0">
              <a:solidFill>
                <a:schemeClr val="bg1"/>
              </a:solidFill>
              <a:latin typeface="Calibri"/>
              <a:cs typeface="Calibri"/>
            </a:rPr>
            <a:t>Is it possible for us to predict ext</a:t>
          </a:r>
          <a:r>
            <a:rPr lang="en-US" dirty="0">
              <a:solidFill>
                <a:schemeClr val="bg1"/>
              </a:solidFill>
              <a:latin typeface="Calibri"/>
              <a:cs typeface="Aharoni"/>
            </a:rPr>
            <a:t>reme weather?</a:t>
          </a:r>
        </a:p>
      </dgm:t>
    </dgm:pt>
    <dgm:pt modelId="{80D1622E-03AA-4392-A301-F707CF4EA4E1}" type="parTrans" cxnId="{02AF7EF8-336A-49D6-8064-D59AB63B89BA}">
      <dgm:prSet/>
      <dgm:spPr/>
      <dgm:t>
        <a:bodyPr/>
        <a:lstStyle/>
        <a:p>
          <a:endParaRPr lang="en-US"/>
        </a:p>
      </dgm:t>
    </dgm:pt>
    <dgm:pt modelId="{B6D243F6-76E6-425A-9AC0-B3DC2D9164C3}" type="sibTrans" cxnId="{02AF7EF8-336A-49D6-8064-D59AB63B89BA}">
      <dgm:prSet/>
      <dgm:spPr/>
      <dgm:t>
        <a:bodyPr/>
        <a:lstStyle/>
        <a:p>
          <a:endParaRPr lang="en-US"/>
        </a:p>
      </dgm:t>
    </dgm:pt>
    <dgm:pt modelId="{86D213CB-1135-41F8-A369-FE332D06210E}" type="pres">
      <dgm:prSet presAssocID="{CC3D4A72-218A-41AF-8887-B766B6A5A75D}" presName="linear" presStyleCnt="0">
        <dgm:presLayoutVars>
          <dgm:animLvl val="lvl"/>
          <dgm:resizeHandles val="exact"/>
        </dgm:presLayoutVars>
      </dgm:prSet>
      <dgm:spPr/>
    </dgm:pt>
    <dgm:pt modelId="{2B687046-5B17-41CD-B098-FD469B9236FD}" type="pres">
      <dgm:prSet presAssocID="{4872DD57-C3CF-41B9-B050-1152D6919A09}" presName="parentText" presStyleLbl="node1" presStyleIdx="0" presStyleCnt="4">
        <dgm:presLayoutVars>
          <dgm:chMax val="0"/>
          <dgm:bulletEnabled val="1"/>
        </dgm:presLayoutVars>
      </dgm:prSet>
      <dgm:spPr/>
    </dgm:pt>
    <dgm:pt modelId="{5C030089-EB9A-4A56-879C-AAE60CF4D119}" type="pres">
      <dgm:prSet presAssocID="{E0DF53A9-8D0D-4DFC-B303-9CBF14C9D5A1}" presName="spacer" presStyleCnt="0"/>
      <dgm:spPr/>
    </dgm:pt>
    <dgm:pt modelId="{F288F148-BEB2-4BAC-AA93-1394F51EB166}" type="pres">
      <dgm:prSet presAssocID="{EF64365D-9FB3-4983-A869-0504E8E24EFC}" presName="parentText" presStyleLbl="node1" presStyleIdx="1" presStyleCnt="4">
        <dgm:presLayoutVars>
          <dgm:chMax val="0"/>
          <dgm:bulletEnabled val="1"/>
        </dgm:presLayoutVars>
      </dgm:prSet>
      <dgm:spPr/>
    </dgm:pt>
    <dgm:pt modelId="{3BD3EB74-A342-4BAF-A882-9249967ADBB0}" type="pres">
      <dgm:prSet presAssocID="{045DD13B-968E-41EA-B1F3-D937B85FB58E}" presName="spacer" presStyleCnt="0"/>
      <dgm:spPr/>
    </dgm:pt>
    <dgm:pt modelId="{C3ECFFFC-08F8-4DA4-A945-38A70DF8894E}" type="pres">
      <dgm:prSet presAssocID="{86C2FAC7-6BB3-4DDC-A16A-69E79E5DEBF7}" presName="parentText" presStyleLbl="node1" presStyleIdx="2" presStyleCnt="4">
        <dgm:presLayoutVars>
          <dgm:chMax val="0"/>
          <dgm:bulletEnabled val="1"/>
        </dgm:presLayoutVars>
      </dgm:prSet>
      <dgm:spPr/>
    </dgm:pt>
    <dgm:pt modelId="{2CC3AB74-6BF4-4EB6-AE41-6F18D644E6DB}" type="pres">
      <dgm:prSet presAssocID="{72C11CB9-5320-42CF-BEEC-E9393779E975}" presName="spacer" presStyleCnt="0"/>
      <dgm:spPr/>
    </dgm:pt>
    <dgm:pt modelId="{7B35869E-9FC2-44F1-859E-5C1FFFB23E8B}" type="pres">
      <dgm:prSet presAssocID="{DFE65A28-82E7-4AF4-9D5E-17F963205BEA}" presName="parentText" presStyleLbl="node1" presStyleIdx="3" presStyleCnt="4">
        <dgm:presLayoutVars>
          <dgm:chMax val="0"/>
          <dgm:bulletEnabled val="1"/>
        </dgm:presLayoutVars>
      </dgm:prSet>
      <dgm:spPr/>
    </dgm:pt>
  </dgm:ptLst>
  <dgm:cxnLst>
    <dgm:cxn modelId="{6E879710-EF83-431A-9069-F23DF01F3F36}" srcId="{CC3D4A72-218A-41AF-8887-B766B6A5A75D}" destId="{4872DD57-C3CF-41B9-B050-1152D6919A09}" srcOrd="0" destOrd="0" parTransId="{0E876CEF-3EF7-4261-B9D6-A7A39E753F1C}" sibTransId="{E0DF53A9-8D0D-4DFC-B303-9CBF14C9D5A1}"/>
    <dgm:cxn modelId="{643B7415-4FB1-493C-9C07-09ADD0400213}" type="presOf" srcId="{4872DD57-C3CF-41B9-B050-1152D6919A09}" destId="{2B687046-5B17-41CD-B098-FD469B9236FD}" srcOrd="0" destOrd="0" presId="urn:microsoft.com/office/officeart/2005/8/layout/vList2"/>
    <dgm:cxn modelId="{1E3D2D63-DCB7-4E56-8179-A6D2E4C2C84F}" type="presOf" srcId="{86C2FAC7-6BB3-4DDC-A16A-69E79E5DEBF7}" destId="{C3ECFFFC-08F8-4DA4-A945-38A70DF8894E}" srcOrd="0" destOrd="0" presId="urn:microsoft.com/office/officeart/2005/8/layout/vList2"/>
    <dgm:cxn modelId="{C9389D67-FB4F-4344-9BC4-AFA9498A0A83}" type="presOf" srcId="{CC3D4A72-218A-41AF-8887-B766B6A5A75D}" destId="{86D213CB-1135-41F8-A369-FE332D06210E}" srcOrd="0" destOrd="0" presId="urn:microsoft.com/office/officeart/2005/8/layout/vList2"/>
    <dgm:cxn modelId="{7D4FAA76-32D1-4928-8639-904D83469617}" srcId="{CC3D4A72-218A-41AF-8887-B766B6A5A75D}" destId="{86C2FAC7-6BB3-4DDC-A16A-69E79E5DEBF7}" srcOrd="2" destOrd="0" parTransId="{517C5069-C28E-4C8A-811B-CF07E735177B}" sibTransId="{72C11CB9-5320-42CF-BEEC-E9393779E975}"/>
    <dgm:cxn modelId="{CDC30285-65B5-416C-A171-C5A55F0A8BC5}" type="presOf" srcId="{EF64365D-9FB3-4983-A869-0504E8E24EFC}" destId="{F288F148-BEB2-4BAC-AA93-1394F51EB166}" srcOrd="0" destOrd="0" presId="urn:microsoft.com/office/officeart/2005/8/layout/vList2"/>
    <dgm:cxn modelId="{81E91D9A-1481-4A23-BC54-7184E56AB089}" type="presOf" srcId="{DFE65A28-82E7-4AF4-9D5E-17F963205BEA}" destId="{7B35869E-9FC2-44F1-859E-5C1FFFB23E8B}" srcOrd="0" destOrd="0" presId="urn:microsoft.com/office/officeart/2005/8/layout/vList2"/>
    <dgm:cxn modelId="{02AF7EF8-336A-49D6-8064-D59AB63B89BA}" srcId="{CC3D4A72-218A-41AF-8887-B766B6A5A75D}" destId="{DFE65A28-82E7-4AF4-9D5E-17F963205BEA}" srcOrd="3" destOrd="0" parTransId="{80D1622E-03AA-4392-A301-F707CF4EA4E1}" sibTransId="{B6D243F6-76E6-425A-9AC0-B3DC2D9164C3}"/>
    <dgm:cxn modelId="{16E5F3FD-FD8B-49C6-97FC-0E77596620E3}" srcId="{CC3D4A72-218A-41AF-8887-B766B6A5A75D}" destId="{EF64365D-9FB3-4983-A869-0504E8E24EFC}" srcOrd="1" destOrd="0" parTransId="{CE88C9E2-2AB3-4AE1-9D82-C0DDD33CDBE9}" sibTransId="{045DD13B-968E-41EA-B1F3-D937B85FB58E}"/>
    <dgm:cxn modelId="{3066B31F-2A9B-4EA8-A883-F6D63C846CBA}" type="presParOf" srcId="{86D213CB-1135-41F8-A369-FE332D06210E}" destId="{2B687046-5B17-41CD-B098-FD469B9236FD}" srcOrd="0" destOrd="0" presId="urn:microsoft.com/office/officeart/2005/8/layout/vList2"/>
    <dgm:cxn modelId="{3F63950A-56B9-4CB2-8E2E-F47B2B7F7567}" type="presParOf" srcId="{86D213CB-1135-41F8-A369-FE332D06210E}" destId="{5C030089-EB9A-4A56-879C-AAE60CF4D119}" srcOrd="1" destOrd="0" presId="urn:microsoft.com/office/officeart/2005/8/layout/vList2"/>
    <dgm:cxn modelId="{1276D3F7-16CE-459C-9316-2DAC6E97CF22}" type="presParOf" srcId="{86D213CB-1135-41F8-A369-FE332D06210E}" destId="{F288F148-BEB2-4BAC-AA93-1394F51EB166}" srcOrd="2" destOrd="0" presId="urn:microsoft.com/office/officeart/2005/8/layout/vList2"/>
    <dgm:cxn modelId="{E0038666-81E1-4776-9C04-61F3D4FE12B8}" type="presParOf" srcId="{86D213CB-1135-41F8-A369-FE332D06210E}" destId="{3BD3EB74-A342-4BAF-A882-9249967ADBB0}" srcOrd="3" destOrd="0" presId="urn:microsoft.com/office/officeart/2005/8/layout/vList2"/>
    <dgm:cxn modelId="{5984491E-DB4B-471D-BD81-981A05001AF9}" type="presParOf" srcId="{86D213CB-1135-41F8-A369-FE332D06210E}" destId="{C3ECFFFC-08F8-4DA4-A945-38A70DF8894E}" srcOrd="4" destOrd="0" presId="urn:microsoft.com/office/officeart/2005/8/layout/vList2"/>
    <dgm:cxn modelId="{90F49E93-3830-4CCC-A884-593AD52F8422}" type="presParOf" srcId="{86D213CB-1135-41F8-A369-FE332D06210E}" destId="{2CC3AB74-6BF4-4EB6-AE41-6F18D644E6DB}" srcOrd="5" destOrd="0" presId="urn:microsoft.com/office/officeart/2005/8/layout/vList2"/>
    <dgm:cxn modelId="{C1922CED-6F62-4FCE-8DCE-AC7FFBD7B9A6}" type="presParOf" srcId="{86D213CB-1135-41F8-A369-FE332D06210E}" destId="{7B35869E-9FC2-44F1-859E-5C1FFFB23E8B}"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04D6CBB-2202-4319-B807-116837AA064A}"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1C6B5138-1B7C-4FD7-9712-BACF3D4DFF8C}">
      <dgm:prSet/>
      <dgm:spPr/>
      <dgm:t>
        <a:bodyPr/>
        <a:lstStyle/>
        <a:p>
          <a:pPr>
            <a:lnSpc>
              <a:spcPct val="100000"/>
            </a:lnSpc>
          </a:pPr>
          <a:r>
            <a:rPr lang="en-US">
              <a:latin typeface="Calibri Light" panose="020F0302020204030204"/>
            </a:rPr>
            <a:t>Data</a:t>
          </a:r>
          <a:r>
            <a:rPr lang="en-US"/>
            <a:t> </a:t>
          </a:r>
          <a:r>
            <a:rPr lang="en-US" b="0" i="0" u="none" strike="noStrike" cap="none" baseline="0" noProof="0">
              <a:latin typeface="Calibri Light"/>
              <a:cs typeface="Calibri Light"/>
            </a:rPr>
            <a:t>visualization</a:t>
          </a:r>
          <a:endParaRPr lang="en-US"/>
        </a:p>
      </dgm:t>
    </dgm:pt>
    <dgm:pt modelId="{19AF29B0-DC61-47C2-8A1D-6408AF8B899C}" type="parTrans" cxnId="{CAFEECF5-961D-4718-9014-A8EA8E8ACBBC}">
      <dgm:prSet/>
      <dgm:spPr/>
      <dgm:t>
        <a:bodyPr/>
        <a:lstStyle/>
        <a:p>
          <a:endParaRPr lang="en-US"/>
        </a:p>
      </dgm:t>
    </dgm:pt>
    <dgm:pt modelId="{6B905949-CD10-4054-89A5-623BA926E3D8}" type="sibTrans" cxnId="{CAFEECF5-961D-4718-9014-A8EA8E8ACBBC}">
      <dgm:prSet/>
      <dgm:spPr/>
      <dgm:t>
        <a:bodyPr/>
        <a:lstStyle/>
        <a:p>
          <a:endParaRPr lang="en-US"/>
        </a:p>
      </dgm:t>
    </dgm:pt>
    <dgm:pt modelId="{69BE5205-E599-4594-901E-99C53BC7A3DF}">
      <dgm:prSet phldr="0"/>
      <dgm:spPr/>
      <dgm:t>
        <a:bodyPr/>
        <a:lstStyle/>
        <a:p>
          <a:pPr>
            <a:lnSpc>
              <a:spcPct val="100000"/>
            </a:lnSpc>
          </a:pPr>
          <a:r>
            <a:rPr lang="en-US">
              <a:latin typeface="Calibri Light" panose="020F0302020204030204"/>
            </a:rPr>
            <a:t>Pearson correlation and linear regression</a:t>
          </a:r>
          <a:endParaRPr lang="en-US"/>
        </a:p>
      </dgm:t>
    </dgm:pt>
    <dgm:pt modelId="{C24B286B-99BA-48F5-9946-CF5209DB9D38}" type="parTrans" cxnId="{96E010F3-C6F6-460B-A9AB-36CD1FC5ADD7}">
      <dgm:prSet/>
      <dgm:spPr/>
      <dgm:t>
        <a:bodyPr/>
        <a:lstStyle/>
        <a:p>
          <a:endParaRPr lang="en-US"/>
        </a:p>
      </dgm:t>
    </dgm:pt>
    <dgm:pt modelId="{B0A4F8ED-9C03-4E60-881A-96C848372F2B}" type="sibTrans" cxnId="{96E010F3-C6F6-460B-A9AB-36CD1FC5ADD7}">
      <dgm:prSet/>
      <dgm:spPr/>
      <dgm:t>
        <a:bodyPr/>
        <a:lstStyle/>
        <a:p>
          <a:endParaRPr lang="en-US"/>
        </a:p>
      </dgm:t>
    </dgm:pt>
    <dgm:pt modelId="{CB609877-8737-4553-9E8B-96487C1834A0}">
      <dgm:prSet phldr="0"/>
      <dgm:spPr/>
      <dgm:t>
        <a:bodyPr/>
        <a:lstStyle/>
        <a:p>
          <a:pPr rtl="0">
            <a:lnSpc>
              <a:spcPct val="100000"/>
            </a:lnSpc>
          </a:pPr>
          <a:r>
            <a:rPr lang="en-US">
              <a:latin typeface="Calibri Light" panose="020F0302020204030204"/>
            </a:rPr>
            <a:t>ARIMA and SARIMA</a:t>
          </a:r>
        </a:p>
      </dgm:t>
    </dgm:pt>
    <dgm:pt modelId="{CAB15140-4964-4602-A691-E9F67E49F0B4}" type="parTrans" cxnId="{C5C73423-C5D3-43B6-AE1F-4824E2C71A60}">
      <dgm:prSet/>
      <dgm:spPr/>
    </dgm:pt>
    <dgm:pt modelId="{70A1F83D-5A39-4240-80A7-839B970FCD77}" type="sibTrans" cxnId="{C5C73423-C5D3-43B6-AE1F-4824E2C71A60}">
      <dgm:prSet/>
      <dgm:spPr/>
    </dgm:pt>
    <dgm:pt modelId="{EBB8AA88-8CCB-493F-95EA-543F8E295A9A}" type="pres">
      <dgm:prSet presAssocID="{004D6CBB-2202-4319-B807-116837AA064A}" presName="root" presStyleCnt="0">
        <dgm:presLayoutVars>
          <dgm:dir/>
          <dgm:resizeHandles val="exact"/>
        </dgm:presLayoutVars>
      </dgm:prSet>
      <dgm:spPr/>
    </dgm:pt>
    <dgm:pt modelId="{3A5CF127-E866-4C4D-8E95-3DBEF0BAF356}" type="pres">
      <dgm:prSet presAssocID="{1C6B5138-1B7C-4FD7-9712-BACF3D4DFF8C}" presName="compNode" presStyleCnt="0"/>
      <dgm:spPr/>
    </dgm:pt>
    <dgm:pt modelId="{53368471-5148-48E4-9766-25254AAA1E7B}" type="pres">
      <dgm:prSet presAssocID="{1C6B5138-1B7C-4FD7-9712-BACF3D4DFF8C}" presName="bgRect" presStyleLbl="bgShp" presStyleIdx="0" presStyleCnt="3"/>
      <dgm:spPr/>
    </dgm:pt>
    <dgm:pt modelId="{B810D324-6D3B-44AE-8F76-0D383C7820C5}" type="pres">
      <dgm:prSet presAssocID="{1C6B5138-1B7C-4FD7-9712-BACF3D4DFF8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4DC19E8D-17A9-442F-AB3B-A161C4A241EF}" type="pres">
      <dgm:prSet presAssocID="{1C6B5138-1B7C-4FD7-9712-BACF3D4DFF8C}" presName="spaceRect" presStyleCnt="0"/>
      <dgm:spPr/>
    </dgm:pt>
    <dgm:pt modelId="{78867AED-FAC8-459F-9D3D-958CD7E55341}" type="pres">
      <dgm:prSet presAssocID="{1C6B5138-1B7C-4FD7-9712-BACF3D4DFF8C}" presName="parTx" presStyleLbl="revTx" presStyleIdx="0" presStyleCnt="3">
        <dgm:presLayoutVars>
          <dgm:chMax val="0"/>
          <dgm:chPref val="0"/>
        </dgm:presLayoutVars>
      </dgm:prSet>
      <dgm:spPr/>
    </dgm:pt>
    <dgm:pt modelId="{1FF24649-9006-4AF9-93F5-AEBA020C8406}" type="pres">
      <dgm:prSet presAssocID="{6B905949-CD10-4054-89A5-623BA926E3D8}" presName="sibTrans" presStyleCnt="0"/>
      <dgm:spPr/>
    </dgm:pt>
    <dgm:pt modelId="{0429CD4A-2627-49B6-8496-AB63891633DA}" type="pres">
      <dgm:prSet presAssocID="{69BE5205-E599-4594-901E-99C53BC7A3DF}" presName="compNode" presStyleCnt="0"/>
      <dgm:spPr/>
    </dgm:pt>
    <dgm:pt modelId="{CAF32F66-4CD4-4118-9BE6-8E1345336B45}" type="pres">
      <dgm:prSet presAssocID="{69BE5205-E599-4594-901E-99C53BC7A3DF}" presName="bgRect" presStyleLbl="bgShp" presStyleIdx="1" presStyleCnt="3"/>
      <dgm:spPr/>
    </dgm:pt>
    <dgm:pt modelId="{F2EA775E-4E47-417A-A4D2-C35E902B7026}" type="pres">
      <dgm:prSet presAssocID="{69BE5205-E599-4594-901E-99C53BC7A3D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lculator"/>
        </a:ext>
      </dgm:extLst>
    </dgm:pt>
    <dgm:pt modelId="{31A98DD2-A7E5-487F-917C-71C1205A5ABF}" type="pres">
      <dgm:prSet presAssocID="{69BE5205-E599-4594-901E-99C53BC7A3DF}" presName="spaceRect" presStyleCnt="0"/>
      <dgm:spPr/>
    </dgm:pt>
    <dgm:pt modelId="{80E2ADC0-1D94-428A-A6EF-15CD7345C0A3}" type="pres">
      <dgm:prSet presAssocID="{69BE5205-E599-4594-901E-99C53BC7A3DF}" presName="parTx" presStyleLbl="revTx" presStyleIdx="1" presStyleCnt="3">
        <dgm:presLayoutVars>
          <dgm:chMax val="0"/>
          <dgm:chPref val="0"/>
        </dgm:presLayoutVars>
      </dgm:prSet>
      <dgm:spPr/>
    </dgm:pt>
    <dgm:pt modelId="{E9940A12-AB30-48D1-B2EA-08AFBECA7F29}" type="pres">
      <dgm:prSet presAssocID="{B0A4F8ED-9C03-4E60-881A-96C848372F2B}" presName="sibTrans" presStyleCnt="0"/>
      <dgm:spPr/>
    </dgm:pt>
    <dgm:pt modelId="{1217A59B-D83E-4980-8500-49E363470EA6}" type="pres">
      <dgm:prSet presAssocID="{CB609877-8737-4553-9E8B-96487C1834A0}" presName="compNode" presStyleCnt="0"/>
      <dgm:spPr/>
    </dgm:pt>
    <dgm:pt modelId="{AB1B95A7-1BB6-4824-A5C1-0F78BC19EE22}" type="pres">
      <dgm:prSet presAssocID="{CB609877-8737-4553-9E8B-96487C1834A0}" presName="bgRect" presStyleLbl="bgShp" presStyleIdx="2" presStyleCnt="3"/>
      <dgm:spPr/>
    </dgm:pt>
    <dgm:pt modelId="{9AAD89EE-D491-4407-B6B8-00E3850955D1}" type="pres">
      <dgm:prSet presAssocID="{CB609877-8737-4553-9E8B-96487C1834A0}" presName="iconRect" presStyleLbl="node1" presStyleIdx="2" presStyleCnt="3"/>
      <dgm:spPr/>
    </dgm:pt>
    <dgm:pt modelId="{F59C0DE2-5370-4BA6-836E-614C12811D72}" type="pres">
      <dgm:prSet presAssocID="{CB609877-8737-4553-9E8B-96487C1834A0}" presName="spaceRect" presStyleCnt="0"/>
      <dgm:spPr/>
    </dgm:pt>
    <dgm:pt modelId="{184E635A-7E82-4E5A-A331-897959AA1722}" type="pres">
      <dgm:prSet presAssocID="{CB609877-8737-4553-9E8B-96487C1834A0}" presName="parTx" presStyleLbl="revTx" presStyleIdx="2" presStyleCnt="3">
        <dgm:presLayoutVars>
          <dgm:chMax val="0"/>
          <dgm:chPref val="0"/>
        </dgm:presLayoutVars>
      </dgm:prSet>
      <dgm:spPr/>
    </dgm:pt>
  </dgm:ptLst>
  <dgm:cxnLst>
    <dgm:cxn modelId="{39B4911C-3F2D-4C85-8950-C80262087616}" type="presOf" srcId="{1C6B5138-1B7C-4FD7-9712-BACF3D4DFF8C}" destId="{78867AED-FAC8-459F-9D3D-958CD7E55341}" srcOrd="0" destOrd="0" presId="urn:microsoft.com/office/officeart/2018/2/layout/IconVerticalSolidList"/>
    <dgm:cxn modelId="{C5C73423-C5D3-43B6-AE1F-4824E2C71A60}" srcId="{004D6CBB-2202-4319-B807-116837AA064A}" destId="{CB609877-8737-4553-9E8B-96487C1834A0}" srcOrd="2" destOrd="0" parTransId="{CAB15140-4964-4602-A691-E9F67E49F0B4}" sibTransId="{70A1F83D-5A39-4240-80A7-839B970FCD77}"/>
    <dgm:cxn modelId="{7FEFE345-2A39-454A-AAAC-0657E0597F3F}" type="presOf" srcId="{69BE5205-E599-4594-901E-99C53BC7A3DF}" destId="{80E2ADC0-1D94-428A-A6EF-15CD7345C0A3}" srcOrd="0" destOrd="0" presId="urn:microsoft.com/office/officeart/2018/2/layout/IconVerticalSolidList"/>
    <dgm:cxn modelId="{2FBD826B-6360-418F-AA3C-E612E2AB29C5}" type="presOf" srcId="{CB609877-8737-4553-9E8B-96487C1834A0}" destId="{184E635A-7E82-4E5A-A331-897959AA1722}" srcOrd="0" destOrd="0" presId="urn:microsoft.com/office/officeart/2018/2/layout/IconVerticalSolidList"/>
    <dgm:cxn modelId="{96E010F3-C6F6-460B-A9AB-36CD1FC5ADD7}" srcId="{004D6CBB-2202-4319-B807-116837AA064A}" destId="{69BE5205-E599-4594-901E-99C53BC7A3DF}" srcOrd="1" destOrd="0" parTransId="{C24B286B-99BA-48F5-9946-CF5209DB9D38}" sibTransId="{B0A4F8ED-9C03-4E60-881A-96C848372F2B}"/>
    <dgm:cxn modelId="{8995A6F3-2476-42D4-9506-7340ACBB1297}" type="presOf" srcId="{004D6CBB-2202-4319-B807-116837AA064A}" destId="{EBB8AA88-8CCB-493F-95EA-543F8E295A9A}" srcOrd="0" destOrd="0" presId="urn:microsoft.com/office/officeart/2018/2/layout/IconVerticalSolidList"/>
    <dgm:cxn modelId="{CAFEECF5-961D-4718-9014-A8EA8E8ACBBC}" srcId="{004D6CBB-2202-4319-B807-116837AA064A}" destId="{1C6B5138-1B7C-4FD7-9712-BACF3D4DFF8C}" srcOrd="0" destOrd="0" parTransId="{19AF29B0-DC61-47C2-8A1D-6408AF8B899C}" sibTransId="{6B905949-CD10-4054-89A5-623BA926E3D8}"/>
    <dgm:cxn modelId="{713481A8-2892-4392-B7E0-558FB4C833E3}" type="presParOf" srcId="{EBB8AA88-8CCB-493F-95EA-543F8E295A9A}" destId="{3A5CF127-E866-4C4D-8E95-3DBEF0BAF356}" srcOrd="0" destOrd="0" presId="urn:microsoft.com/office/officeart/2018/2/layout/IconVerticalSolidList"/>
    <dgm:cxn modelId="{098D2DED-C01D-44A9-9306-1A04C7814930}" type="presParOf" srcId="{3A5CF127-E866-4C4D-8E95-3DBEF0BAF356}" destId="{53368471-5148-48E4-9766-25254AAA1E7B}" srcOrd="0" destOrd="0" presId="urn:microsoft.com/office/officeart/2018/2/layout/IconVerticalSolidList"/>
    <dgm:cxn modelId="{56A7E739-6345-4E05-A2D0-B1419009FD9C}" type="presParOf" srcId="{3A5CF127-E866-4C4D-8E95-3DBEF0BAF356}" destId="{B810D324-6D3B-44AE-8F76-0D383C7820C5}" srcOrd="1" destOrd="0" presId="urn:microsoft.com/office/officeart/2018/2/layout/IconVerticalSolidList"/>
    <dgm:cxn modelId="{4B49E42F-CE29-4FAC-A1E6-96DC9FC47F3C}" type="presParOf" srcId="{3A5CF127-E866-4C4D-8E95-3DBEF0BAF356}" destId="{4DC19E8D-17A9-442F-AB3B-A161C4A241EF}" srcOrd="2" destOrd="0" presId="urn:microsoft.com/office/officeart/2018/2/layout/IconVerticalSolidList"/>
    <dgm:cxn modelId="{0BE2A1E9-A958-455A-85A2-09B70F8BE2CB}" type="presParOf" srcId="{3A5CF127-E866-4C4D-8E95-3DBEF0BAF356}" destId="{78867AED-FAC8-459F-9D3D-958CD7E55341}" srcOrd="3" destOrd="0" presId="urn:microsoft.com/office/officeart/2018/2/layout/IconVerticalSolidList"/>
    <dgm:cxn modelId="{18276B36-71B7-4F74-A67C-8D0FE00DE0AA}" type="presParOf" srcId="{EBB8AA88-8CCB-493F-95EA-543F8E295A9A}" destId="{1FF24649-9006-4AF9-93F5-AEBA020C8406}" srcOrd="1" destOrd="0" presId="urn:microsoft.com/office/officeart/2018/2/layout/IconVerticalSolidList"/>
    <dgm:cxn modelId="{9328BAE6-1474-4E9F-A384-4A039E8E9755}" type="presParOf" srcId="{EBB8AA88-8CCB-493F-95EA-543F8E295A9A}" destId="{0429CD4A-2627-49B6-8496-AB63891633DA}" srcOrd="2" destOrd="0" presId="urn:microsoft.com/office/officeart/2018/2/layout/IconVerticalSolidList"/>
    <dgm:cxn modelId="{1ABAB89E-4682-4AC7-A853-1AAD1C7D17DF}" type="presParOf" srcId="{0429CD4A-2627-49B6-8496-AB63891633DA}" destId="{CAF32F66-4CD4-4118-9BE6-8E1345336B45}" srcOrd="0" destOrd="0" presId="urn:microsoft.com/office/officeart/2018/2/layout/IconVerticalSolidList"/>
    <dgm:cxn modelId="{FAED55DF-876A-4828-8A14-926E78C32A16}" type="presParOf" srcId="{0429CD4A-2627-49B6-8496-AB63891633DA}" destId="{F2EA775E-4E47-417A-A4D2-C35E902B7026}" srcOrd="1" destOrd="0" presId="urn:microsoft.com/office/officeart/2018/2/layout/IconVerticalSolidList"/>
    <dgm:cxn modelId="{B2571F30-CFC7-4079-B036-C5797128ABD6}" type="presParOf" srcId="{0429CD4A-2627-49B6-8496-AB63891633DA}" destId="{31A98DD2-A7E5-487F-917C-71C1205A5ABF}" srcOrd="2" destOrd="0" presId="urn:microsoft.com/office/officeart/2018/2/layout/IconVerticalSolidList"/>
    <dgm:cxn modelId="{1819369A-13BD-4CFA-A0D4-34FA9AB1BB7B}" type="presParOf" srcId="{0429CD4A-2627-49B6-8496-AB63891633DA}" destId="{80E2ADC0-1D94-428A-A6EF-15CD7345C0A3}" srcOrd="3" destOrd="0" presId="urn:microsoft.com/office/officeart/2018/2/layout/IconVerticalSolidList"/>
    <dgm:cxn modelId="{8C07899C-B7AC-40FB-9604-2CD6D4B89115}" type="presParOf" srcId="{EBB8AA88-8CCB-493F-95EA-543F8E295A9A}" destId="{E9940A12-AB30-48D1-B2EA-08AFBECA7F29}" srcOrd="3" destOrd="0" presId="urn:microsoft.com/office/officeart/2018/2/layout/IconVerticalSolidList"/>
    <dgm:cxn modelId="{F2B6A6B7-93BD-4EDD-A1A0-D558AEFB4297}" type="presParOf" srcId="{EBB8AA88-8CCB-493F-95EA-543F8E295A9A}" destId="{1217A59B-D83E-4980-8500-49E363470EA6}" srcOrd="4" destOrd="0" presId="urn:microsoft.com/office/officeart/2018/2/layout/IconVerticalSolidList"/>
    <dgm:cxn modelId="{D05CEEC6-F562-42C4-9886-26F63AD53C7B}" type="presParOf" srcId="{1217A59B-D83E-4980-8500-49E363470EA6}" destId="{AB1B95A7-1BB6-4824-A5C1-0F78BC19EE22}" srcOrd="0" destOrd="0" presId="urn:microsoft.com/office/officeart/2018/2/layout/IconVerticalSolidList"/>
    <dgm:cxn modelId="{8C955396-78F5-4337-A574-88041BC1559B}" type="presParOf" srcId="{1217A59B-D83E-4980-8500-49E363470EA6}" destId="{9AAD89EE-D491-4407-B6B8-00E3850955D1}" srcOrd="1" destOrd="0" presId="urn:microsoft.com/office/officeart/2018/2/layout/IconVerticalSolidList"/>
    <dgm:cxn modelId="{54B98743-3984-4944-8D87-DA4F89CCEA9D}" type="presParOf" srcId="{1217A59B-D83E-4980-8500-49E363470EA6}" destId="{F59C0DE2-5370-4BA6-836E-614C12811D72}" srcOrd="2" destOrd="0" presId="urn:microsoft.com/office/officeart/2018/2/layout/IconVerticalSolidList"/>
    <dgm:cxn modelId="{95DEEB2B-5743-47DD-947E-CF6B89852BF5}" type="presParOf" srcId="{1217A59B-D83E-4980-8500-49E363470EA6}" destId="{184E635A-7E82-4E5A-A331-897959AA172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910FE0F-CD7E-4BD7-B0AA-693A0EEA65A6}" type="doc">
      <dgm:prSet loTypeId="urn:microsoft.com/office/officeart/2016/7/layout/VerticalHollowActionList" loCatId="List" qsTypeId="urn:microsoft.com/office/officeart/2005/8/quickstyle/simple1" qsCatId="simple" csTypeId="urn:microsoft.com/office/officeart/2005/8/colors/colorful1" csCatId="colorful"/>
      <dgm:spPr/>
      <dgm:t>
        <a:bodyPr/>
        <a:lstStyle/>
        <a:p>
          <a:endParaRPr lang="en-US"/>
        </a:p>
      </dgm:t>
    </dgm:pt>
    <dgm:pt modelId="{57693AEB-FCF1-4538-83B5-02F07C5A6130}">
      <dgm:prSet/>
      <dgm:spPr/>
      <dgm:t>
        <a:bodyPr/>
        <a:lstStyle/>
        <a:p>
          <a:r>
            <a:rPr lang="en-US" dirty="0"/>
            <a:t>Drop</a:t>
          </a:r>
        </a:p>
      </dgm:t>
    </dgm:pt>
    <dgm:pt modelId="{53FAED94-0149-4A03-B838-483A70C33489}" type="parTrans" cxnId="{7B751ADE-E638-47D8-9D1A-5B138CD35CCC}">
      <dgm:prSet/>
      <dgm:spPr/>
      <dgm:t>
        <a:bodyPr/>
        <a:lstStyle/>
        <a:p>
          <a:endParaRPr lang="en-US"/>
        </a:p>
      </dgm:t>
    </dgm:pt>
    <dgm:pt modelId="{64F33DCC-B29F-4315-A28E-36E5E82616A4}" type="sibTrans" cxnId="{7B751ADE-E638-47D8-9D1A-5B138CD35CCC}">
      <dgm:prSet/>
      <dgm:spPr/>
      <dgm:t>
        <a:bodyPr/>
        <a:lstStyle/>
        <a:p>
          <a:endParaRPr lang="en-US"/>
        </a:p>
      </dgm:t>
    </dgm:pt>
    <dgm:pt modelId="{21165D86-810C-4ECE-9E68-B652596BBB06}">
      <dgm:prSet/>
      <dgm:spPr/>
      <dgm:t>
        <a:bodyPr/>
        <a:lstStyle/>
        <a:p>
          <a:pPr rtl="0"/>
          <a:r>
            <a:rPr lang="en-US" dirty="0"/>
            <a:t>Drop </a:t>
          </a:r>
          <a:r>
            <a:rPr lang="en-US" dirty="0">
              <a:latin typeface="Calibri Light" panose="020F0302020204030204"/>
            </a:rPr>
            <a:t>or replace missing</a:t>
          </a:r>
          <a:r>
            <a:rPr lang="en-US" dirty="0"/>
            <a:t> </a:t>
          </a:r>
          <a:r>
            <a:rPr lang="en-US" dirty="0">
              <a:latin typeface="Calibri Light" panose="020F0302020204030204"/>
            </a:rPr>
            <a:t>values</a:t>
          </a:r>
          <a:endParaRPr lang="en-US" dirty="0"/>
        </a:p>
      </dgm:t>
    </dgm:pt>
    <dgm:pt modelId="{97B72210-7E23-45CF-A7C3-7E9DF37A1C2E}" type="parTrans" cxnId="{C04CA29B-DC48-40D1-9325-927F9B535D1E}">
      <dgm:prSet/>
      <dgm:spPr/>
      <dgm:t>
        <a:bodyPr/>
        <a:lstStyle/>
        <a:p>
          <a:endParaRPr lang="en-US"/>
        </a:p>
      </dgm:t>
    </dgm:pt>
    <dgm:pt modelId="{6175D59E-1B4A-4844-8D3F-C02702BC619F}" type="sibTrans" cxnId="{C04CA29B-DC48-40D1-9325-927F9B535D1E}">
      <dgm:prSet/>
      <dgm:spPr/>
      <dgm:t>
        <a:bodyPr/>
        <a:lstStyle/>
        <a:p>
          <a:endParaRPr lang="en-US"/>
        </a:p>
      </dgm:t>
    </dgm:pt>
    <dgm:pt modelId="{7C17E570-2270-4694-BDFA-C160A8CCC7B2}">
      <dgm:prSet/>
      <dgm:spPr/>
      <dgm:t>
        <a:bodyPr/>
        <a:lstStyle/>
        <a:p>
          <a:r>
            <a:rPr lang="en-US" dirty="0"/>
            <a:t>Label</a:t>
          </a:r>
        </a:p>
      </dgm:t>
    </dgm:pt>
    <dgm:pt modelId="{8126654A-8088-4938-AABC-F81E0A74D4B1}" type="parTrans" cxnId="{DDE4A89E-C03F-4F44-91A9-BFBA63D7828B}">
      <dgm:prSet/>
      <dgm:spPr/>
      <dgm:t>
        <a:bodyPr/>
        <a:lstStyle/>
        <a:p>
          <a:endParaRPr lang="en-US"/>
        </a:p>
      </dgm:t>
    </dgm:pt>
    <dgm:pt modelId="{5F5F8866-FCFA-425E-B7B5-23D035266475}" type="sibTrans" cxnId="{DDE4A89E-C03F-4F44-91A9-BFBA63D7828B}">
      <dgm:prSet/>
      <dgm:spPr/>
      <dgm:t>
        <a:bodyPr/>
        <a:lstStyle/>
        <a:p>
          <a:endParaRPr lang="en-US"/>
        </a:p>
      </dgm:t>
    </dgm:pt>
    <dgm:pt modelId="{8322DEA9-1D62-4534-806D-F00B0F482B44}">
      <dgm:prSet/>
      <dgm:spPr/>
      <dgm:t>
        <a:bodyPr/>
        <a:lstStyle/>
        <a:p>
          <a:pPr rtl="0"/>
          <a:r>
            <a:rPr lang="en-US" dirty="0">
              <a:latin typeface="Biome Light"/>
            </a:rPr>
            <a:t>Label data in day, month, season and index</a:t>
          </a:r>
        </a:p>
      </dgm:t>
    </dgm:pt>
    <dgm:pt modelId="{237CB124-D5C5-499B-8E7E-B2440DAFAB2F}" type="parTrans" cxnId="{4FACEF5A-21B2-4182-9267-13DDAAC1BB59}">
      <dgm:prSet/>
      <dgm:spPr/>
      <dgm:t>
        <a:bodyPr/>
        <a:lstStyle/>
        <a:p>
          <a:endParaRPr lang="en-US"/>
        </a:p>
      </dgm:t>
    </dgm:pt>
    <dgm:pt modelId="{D12BFB48-8D92-4247-8006-E07A69B4967F}" type="sibTrans" cxnId="{4FACEF5A-21B2-4182-9267-13DDAAC1BB59}">
      <dgm:prSet/>
      <dgm:spPr/>
      <dgm:t>
        <a:bodyPr/>
        <a:lstStyle/>
        <a:p>
          <a:endParaRPr lang="en-US"/>
        </a:p>
      </dgm:t>
    </dgm:pt>
    <dgm:pt modelId="{78522CF7-62E9-4399-9E21-E4DD6958EA15}">
      <dgm:prSet/>
      <dgm:spPr/>
      <dgm:t>
        <a:bodyPr/>
        <a:lstStyle/>
        <a:p>
          <a:r>
            <a:rPr lang="en-US" dirty="0"/>
            <a:t>Group</a:t>
          </a:r>
        </a:p>
      </dgm:t>
    </dgm:pt>
    <dgm:pt modelId="{E80C409F-ED8F-412E-B1BC-B94B5333E9C9}" type="parTrans" cxnId="{D66E9FC6-2578-4417-9145-40A3250CB921}">
      <dgm:prSet/>
      <dgm:spPr/>
      <dgm:t>
        <a:bodyPr/>
        <a:lstStyle/>
        <a:p>
          <a:endParaRPr lang="en-US"/>
        </a:p>
      </dgm:t>
    </dgm:pt>
    <dgm:pt modelId="{937F99F5-97EB-4AC9-9B5C-1A6F5A67B1E0}" type="sibTrans" cxnId="{D66E9FC6-2578-4417-9145-40A3250CB921}">
      <dgm:prSet/>
      <dgm:spPr/>
      <dgm:t>
        <a:bodyPr/>
        <a:lstStyle/>
        <a:p>
          <a:endParaRPr lang="en-US"/>
        </a:p>
      </dgm:t>
    </dgm:pt>
    <dgm:pt modelId="{45ED4693-E5AF-4BBB-BDD9-1F995B2F62CE}">
      <dgm:prSet/>
      <dgm:spPr/>
      <dgm:t>
        <a:bodyPr/>
        <a:lstStyle/>
        <a:p>
          <a:r>
            <a:rPr lang="en-US" dirty="0"/>
            <a:t>Group data in month</a:t>
          </a:r>
        </a:p>
      </dgm:t>
    </dgm:pt>
    <dgm:pt modelId="{1109EA64-8D03-4CF7-942A-DBC660707408}" type="parTrans" cxnId="{550336B3-AC84-4B27-A779-81FE43B9D907}">
      <dgm:prSet/>
      <dgm:spPr/>
      <dgm:t>
        <a:bodyPr/>
        <a:lstStyle/>
        <a:p>
          <a:endParaRPr lang="en-US"/>
        </a:p>
      </dgm:t>
    </dgm:pt>
    <dgm:pt modelId="{3EBE0800-0F2A-4BA4-964E-C67DE5204A18}" type="sibTrans" cxnId="{550336B3-AC84-4B27-A779-81FE43B9D907}">
      <dgm:prSet/>
      <dgm:spPr/>
      <dgm:t>
        <a:bodyPr/>
        <a:lstStyle/>
        <a:p>
          <a:endParaRPr lang="en-US"/>
        </a:p>
      </dgm:t>
    </dgm:pt>
    <dgm:pt modelId="{60DFE477-5512-4A95-90C1-E98FAE31B733}">
      <dgm:prSet/>
      <dgm:spPr/>
      <dgm:t>
        <a:bodyPr/>
        <a:lstStyle/>
        <a:p>
          <a:r>
            <a:rPr lang="en-US" dirty="0"/>
            <a:t>Group</a:t>
          </a:r>
        </a:p>
      </dgm:t>
    </dgm:pt>
    <dgm:pt modelId="{F671CFC2-8DE1-4260-B420-147568ED110D}" type="parTrans" cxnId="{A189AC41-7A1C-44CA-9AE8-EF74EA3BBE53}">
      <dgm:prSet/>
      <dgm:spPr/>
      <dgm:t>
        <a:bodyPr/>
        <a:lstStyle/>
        <a:p>
          <a:endParaRPr lang="en-US"/>
        </a:p>
      </dgm:t>
    </dgm:pt>
    <dgm:pt modelId="{1B67FBD5-B7EE-40A5-8743-B4C654A5B9BE}" type="sibTrans" cxnId="{A189AC41-7A1C-44CA-9AE8-EF74EA3BBE53}">
      <dgm:prSet/>
      <dgm:spPr/>
      <dgm:t>
        <a:bodyPr/>
        <a:lstStyle/>
        <a:p>
          <a:endParaRPr lang="en-US"/>
        </a:p>
      </dgm:t>
    </dgm:pt>
    <dgm:pt modelId="{7874BF84-3A32-42C6-A016-0B4138DCBC48}">
      <dgm:prSet/>
      <dgm:spPr/>
      <dgm:t>
        <a:bodyPr/>
        <a:lstStyle/>
        <a:p>
          <a:r>
            <a:rPr lang="en-US" dirty="0"/>
            <a:t>Group data in season</a:t>
          </a:r>
        </a:p>
      </dgm:t>
    </dgm:pt>
    <dgm:pt modelId="{537F43E9-3AAC-417A-9E71-F675AD861BB2}" type="parTrans" cxnId="{2293135A-62E1-4D1E-B90F-8C0177F59525}">
      <dgm:prSet/>
      <dgm:spPr/>
      <dgm:t>
        <a:bodyPr/>
        <a:lstStyle/>
        <a:p>
          <a:endParaRPr lang="en-US"/>
        </a:p>
      </dgm:t>
    </dgm:pt>
    <dgm:pt modelId="{C51B38E5-40AB-477D-A209-534082729954}" type="sibTrans" cxnId="{2293135A-62E1-4D1E-B90F-8C0177F59525}">
      <dgm:prSet/>
      <dgm:spPr/>
      <dgm:t>
        <a:bodyPr/>
        <a:lstStyle/>
        <a:p>
          <a:endParaRPr lang="en-US"/>
        </a:p>
      </dgm:t>
    </dgm:pt>
    <dgm:pt modelId="{3CD009A8-CDC3-4E3C-A6EA-43C2A7946FAB}" type="pres">
      <dgm:prSet presAssocID="{9910FE0F-CD7E-4BD7-B0AA-693A0EEA65A6}" presName="Name0" presStyleCnt="0">
        <dgm:presLayoutVars>
          <dgm:dir/>
          <dgm:animLvl val="lvl"/>
          <dgm:resizeHandles val="exact"/>
        </dgm:presLayoutVars>
      </dgm:prSet>
      <dgm:spPr/>
    </dgm:pt>
    <dgm:pt modelId="{9A662B86-C473-4648-9202-3A1AB8A6298D}" type="pres">
      <dgm:prSet presAssocID="{57693AEB-FCF1-4538-83B5-02F07C5A6130}" presName="linNode" presStyleCnt="0"/>
      <dgm:spPr/>
    </dgm:pt>
    <dgm:pt modelId="{81E04D5A-A986-4286-95D1-2525E8585E71}" type="pres">
      <dgm:prSet presAssocID="{57693AEB-FCF1-4538-83B5-02F07C5A6130}" presName="parentText" presStyleLbl="solidFgAcc1" presStyleIdx="0" presStyleCnt="4">
        <dgm:presLayoutVars>
          <dgm:chMax val="1"/>
          <dgm:bulletEnabled/>
        </dgm:presLayoutVars>
      </dgm:prSet>
      <dgm:spPr/>
    </dgm:pt>
    <dgm:pt modelId="{0C186F65-556B-439D-B836-78339F4486F7}" type="pres">
      <dgm:prSet presAssocID="{57693AEB-FCF1-4538-83B5-02F07C5A6130}" presName="descendantText" presStyleLbl="alignNode1" presStyleIdx="0" presStyleCnt="4">
        <dgm:presLayoutVars>
          <dgm:bulletEnabled/>
        </dgm:presLayoutVars>
      </dgm:prSet>
      <dgm:spPr/>
    </dgm:pt>
    <dgm:pt modelId="{1CF92510-50FF-4EC1-B5F6-9D8CDC1E2C9E}" type="pres">
      <dgm:prSet presAssocID="{64F33DCC-B29F-4315-A28E-36E5E82616A4}" presName="sp" presStyleCnt="0"/>
      <dgm:spPr/>
    </dgm:pt>
    <dgm:pt modelId="{9B4C3DA4-5E1C-4DA6-8A11-003778C835BB}" type="pres">
      <dgm:prSet presAssocID="{7C17E570-2270-4694-BDFA-C160A8CCC7B2}" presName="linNode" presStyleCnt="0"/>
      <dgm:spPr/>
    </dgm:pt>
    <dgm:pt modelId="{382E61CA-FFD8-4B37-916A-9A1A7EAD58EF}" type="pres">
      <dgm:prSet presAssocID="{7C17E570-2270-4694-BDFA-C160A8CCC7B2}" presName="parentText" presStyleLbl="solidFgAcc1" presStyleIdx="1" presStyleCnt="4">
        <dgm:presLayoutVars>
          <dgm:chMax val="1"/>
          <dgm:bulletEnabled/>
        </dgm:presLayoutVars>
      </dgm:prSet>
      <dgm:spPr/>
    </dgm:pt>
    <dgm:pt modelId="{632A3D1F-3DF9-42B3-AA78-2BF784BDA0E6}" type="pres">
      <dgm:prSet presAssocID="{7C17E570-2270-4694-BDFA-C160A8CCC7B2}" presName="descendantText" presStyleLbl="alignNode1" presStyleIdx="1" presStyleCnt="4">
        <dgm:presLayoutVars>
          <dgm:bulletEnabled/>
        </dgm:presLayoutVars>
      </dgm:prSet>
      <dgm:spPr/>
    </dgm:pt>
    <dgm:pt modelId="{CA8EF02E-A454-40B9-AA02-932C6F8CC79A}" type="pres">
      <dgm:prSet presAssocID="{5F5F8866-FCFA-425E-B7B5-23D035266475}" presName="sp" presStyleCnt="0"/>
      <dgm:spPr/>
    </dgm:pt>
    <dgm:pt modelId="{88A9246B-19DE-449B-86AB-63F59FE9AC97}" type="pres">
      <dgm:prSet presAssocID="{78522CF7-62E9-4399-9E21-E4DD6958EA15}" presName="linNode" presStyleCnt="0"/>
      <dgm:spPr/>
    </dgm:pt>
    <dgm:pt modelId="{A886113C-AEA7-4059-9232-98F40E5D7793}" type="pres">
      <dgm:prSet presAssocID="{78522CF7-62E9-4399-9E21-E4DD6958EA15}" presName="parentText" presStyleLbl="solidFgAcc1" presStyleIdx="2" presStyleCnt="4">
        <dgm:presLayoutVars>
          <dgm:chMax val="1"/>
          <dgm:bulletEnabled/>
        </dgm:presLayoutVars>
      </dgm:prSet>
      <dgm:spPr/>
    </dgm:pt>
    <dgm:pt modelId="{916AFE0B-C500-4749-938A-42F6C4480D62}" type="pres">
      <dgm:prSet presAssocID="{78522CF7-62E9-4399-9E21-E4DD6958EA15}" presName="descendantText" presStyleLbl="alignNode1" presStyleIdx="2" presStyleCnt="4">
        <dgm:presLayoutVars>
          <dgm:bulletEnabled/>
        </dgm:presLayoutVars>
      </dgm:prSet>
      <dgm:spPr/>
    </dgm:pt>
    <dgm:pt modelId="{6C7648D3-E596-4232-979B-136F55A7681F}" type="pres">
      <dgm:prSet presAssocID="{937F99F5-97EB-4AC9-9B5C-1A6F5A67B1E0}" presName="sp" presStyleCnt="0"/>
      <dgm:spPr/>
    </dgm:pt>
    <dgm:pt modelId="{16FA54C5-077C-4AF3-8878-C882CABF1FF3}" type="pres">
      <dgm:prSet presAssocID="{60DFE477-5512-4A95-90C1-E98FAE31B733}" presName="linNode" presStyleCnt="0"/>
      <dgm:spPr/>
    </dgm:pt>
    <dgm:pt modelId="{0152774A-A01F-4BDF-9CB7-652DB2E7E950}" type="pres">
      <dgm:prSet presAssocID="{60DFE477-5512-4A95-90C1-E98FAE31B733}" presName="parentText" presStyleLbl="solidFgAcc1" presStyleIdx="3" presStyleCnt="4">
        <dgm:presLayoutVars>
          <dgm:chMax val="1"/>
          <dgm:bulletEnabled/>
        </dgm:presLayoutVars>
      </dgm:prSet>
      <dgm:spPr/>
    </dgm:pt>
    <dgm:pt modelId="{FAA8C8A4-B026-4273-A843-BF2CC52B5326}" type="pres">
      <dgm:prSet presAssocID="{60DFE477-5512-4A95-90C1-E98FAE31B733}" presName="descendantText" presStyleLbl="alignNode1" presStyleIdx="3" presStyleCnt="4">
        <dgm:presLayoutVars>
          <dgm:bulletEnabled/>
        </dgm:presLayoutVars>
      </dgm:prSet>
      <dgm:spPr/>
    </dgm:pt>
  </dgm:ptLst>
  <dgm:cxnLst>
    <dgm:cxn modelId="{6ECDC30B-D689-4222-81E0-698F9F255A63}" type="presOf" srcId="{60DFE477-5512-4A95-90C1-E98FAE31B733}" destId="{0152774A-A01F-4BDF-9CB7-652DB2E7E950}" srcOrd="0" destOrd="0" presId="urn:microsoft.com/office/officeart/2016/7/layout/VerticalHollowActionList"/>
    <dgm:cxn modelId="{12D2AD0E-9CE5-4575-8915-2940E5E8E9F2}" type="presOf" srcId="{7C17E570-2270-4694-BDFA-C160A8CCC7B2}" destId="{382E61CA-FFD8-4B37-916A-9A1A7EAD58EF}" srcOrd="0" destOrd="0" presId="urn:microsoft.com/office/officeart/2016/7/layout/VerticalHollowActionList"/>
    <dgm:cxn modelId="{0E162F2C-6D8D-4828-B38F-C90031730227}" type="presOf" srcId="{7874BF84-3A32-42C6-A016-0B4138DCBC48}" destId="{FAA8C8A4-B026-4273-A843-BF2CC52B5326}" srcOrd="0" destOrd="0" presId="urn:microsoft.com/office/officeart/2016/7/layout/VerticalHollowActionList"/>
    <dgm:cxn modelId="{244BD22F-EFA7-4432-B180-6C02249CC590}" type="presOf" srcId="{8322DEA9-1D62-4534-806D-F00B0F482B44}" destId="{632A3D1F-3DF9-42B3-AA78-2BF784BDA0E6}" srcOrd="0" destOrd="0" presId="urn:microsoft.com/office/officeart/2016/7/layout/VerticalHollowActionList"/>
    <dgm:cxn modelId="{752A583D-994E-42BF-9FF9-C954AFB44E34}" type="presOf" srcId="{21165D86-810C-4ECE-9E68-B652596BBB06}" destId="{0C186F65-556B-439D-B836-78339F4486F7}" srcOrd="0" destOrd="0" presId="urn:microsoft.com/office/officeart/2016/7/layout/VerticalHollowActionList"/>
    <dgm:cxn modelId="{A189AC41-7A1C-44CA-9AE8-EF74EA3BBE53}" srcId="{9910FE0F-CD7E-4BD7-B0AA-693A0EEA65A6}" destId="{60DFE477-5512-4A95-90C1-E98FAE31B733}" srcOrd="3" destOrd="0" parTransId="{F671CFC2-8DE1-4260-B420-147568ED110D}" sibTransId="{1B67FBD5-B7EE-40A5-8743-B4C654A5B9BE}"/>
    <dgm:cxn modelId="{69D0E24C-FBDB-4F32-B1DC-5E21046A367E}" type="presOf" srcId="{9910FE0F-CD7E-4BD7-B0AA-693A0EEA65A6}" destId="{3CD009A8-CDC3-4E3C-A6EA-43C2A7946FAB}" srcOrd="0" destOrd="0" presId="urn:microsoft.com/office/officeart/2016/7/layout/VerticalHollowActionList"/>
    <dgm:cxn modelId="{2293135A-62E1-4D1E-B90F-8C0177F59525}" srcId="{60DFE477-5512-4A95-90C1-E98FAE31B733}" destId="{7874BF84-3A32-42C6-A016-0B4138DCBC48}" srcOrd="0" destOrd="0" parTransId="{537F43E9-3AAC-417A-9E71-F675AD861BB2}" sibTransId="{C51B38E5-40AB-477D-A209-534082729954}"/>
    <dgm:cxn modelId="{371E9D5A-8E7A-4EC2-9D0A-07FEC41C66E1}" type="presOf" srcId="{45ED4693-E5AF-4BBB-BDD9-1F995B2F62CE}" destId="{916AFE0B-C500-4749-938A-42F6C4480D62}" srcOrd="0" destOrd="0" presId="urn:microsoft.com/office/officeart/2016/7/layout/VerticalHollowActionList"/>
    <dgm:cxn modelId="{4FACEF5A-21B2-4182-9267-13DDAAC1BB59}" srcId="{7C17E570-2270-4694-BDFA-C160A8CCC7B2}" destId="{8322DEA9-1D62-4534-806D-F00B0F482B44}" srcOrd="0" destOrd="0" parTransId="{237CB124-D5C5-499B-8E7E-B2440DAFAB2F}" sibTransId="{D12BFB48-8D92-4247-8006-E07A69B4967F}"/>
    <dgm:cxn modelId="{C04CA29B-DC48-40D1-9325-927F9B535D1E}" srcId="{57693AEB-FCF1-4538-83B5-02F07C5A6130}" destId="{21165D86-810C-4ECE-9E68-B652596BBB06}" srcOrd="0" destOrd="0" parTransId="{97B72210-7E23-45CF-A7C3-7E9DF37A1C2E}" sibTransId="{6175D59E-1B4A-4844-8D3F-C02702BC619F}"/>
    <dgm:cxn modelId="{DDE4A89E-C03F-4F44-91A9-BFBA63D7828B}" srcId="{9910FE0F-CD7E-4BD7-B0AA-693A0EEA65A6}" destId="{7C17E570-2270-4694-BDFA-C160A8CCC7B2}" srcOrd="1" destOrd="0" parTransId="{8126654A-8088-4938-AABC-F81E0A74D4B1}" sibTransId="{5F5F8866-FCFA-425E-B7B5-23D035266475}"/>
    <dgm:cxn modelId="{891DB5A7-6D20-4377-BC84-7F089E24B367}" type="presOf" srcId="{78522CF7-62E9-4399-9E21-E4DD6958EA15}" destId="{A886113C-AEA7-4059-9232-98F40E5D7793}" srcOrd="0" destOrd="0" presId="urn:microsoft.com/office/officeart/2016/7/layout/VerticalHollowActionList"/>
    <dgm:cxn modelId="{550336B3-AC84-4B27-A779-81FE43B9D907}" srcId="{78522CF7-62E9-4399-9E21-E4DD6958EA15}" destId="{45ED4693-E5AF-4BBB-BDD9-1F995B2F62CE}" srcOrd="0" destOrd="0" parTransId="{1109EA64-8D03-4CF7-942A-DBC660707408}" sibTransId="{3EBE0800-0F2A-4BA4-964E-C67DE5204A18}"/>
    <dgm:cxn modelId="{D66E9FC6-2578-4417-9145-40A3250CB921}" srcId="{9910FE0F-CD7E-4BD7-B0AA-693A0EEA65A6}" destId="{78522CF7-62E9-4399-9E21-E4DD6958EA15}" srcOrd="2" destOrd="0" parTransId="{E80C409F-ED8F-412E-B1BC-B94B5333E9C9}" sibTransId="{937F99F5-97EB-4AC9-9B5C-1A6F5A67B1E0}"/>
    <dgm:cxn modelId="{7B751ADE-E638-47D8-9D1A-5B138CD35CCC}" srcId="{9910FE0F-CD7E-4BD7-B0AA-693A0EEA65A6}" destId="{57693AEB-FCF1-4538-83B5-02F07C5A6130}" srcOrd="0" destOrd="0" parTransId="{53FAED94-0149-4A03-B838-483A70C33489}" sibTransId="{64F33DCC-B29F-4315-A28E-36E5E82616A4}"/>
    <dgm:cxn modelId="{A36444F6-4663-4D21-B591-927CB9C8AB4A}" type="presOf" srcId="{57693AEB-FCF1-4538-83B5-02F07C5A6130}" destId="{81E04D5A-A986-4286-95D1-2525E8585E71}" srcOrd="0" destOrd="0" presId="urn:microsoft.com/office/officeart/2016/7/layout/VerticalHollowActionList"/>
    <dgm:cxn modelId="{29DC1FD8-F152-472F-BDFE-E0A63B9A1085}" type="presParOf" srcId="{3CD009A8-CDC3-4E3C-A6EA-43C2A7946FAB}" destId="{9A662B86-C473-4648-9202-3A1AB8A6298D}" srcOrd="0" destOrd="0" presId="urn:microsoft.com/office/officeart/2016/7/layout/VerticalHollowActionList"/>
    <dgm:cxn modelId="{4B6E8C3F-6C05-46C8-AB79-7A09E741C82B}" type="presParOf" srcId="{9A662B86-C473-4648-9202-3A1AB8A6298D}" destId="{81E04D5A-A986-4286-95D1-2525E8585E71}" srcOrd="0" destOrd="0" presId="urn:microsoft.com/office/officeart/2016/7/layout/VerticalHollowActionList"/>
    <dgm:cxn modelId="{E1EC4B8C-7591-4412-8547-FE13E42B12BF}" type="presParOf" srcId="{9A662B86-C473-4648-9202-3A1AB8A6298D}" destId="{0C186F65-556B-439D-B836-78339F4486F7}" srcOrd="1" destOrd="0" presId="urn:microsoft.com/office/officeart/2016/7/layout/VerticalHollowActionList"/>
    <dgm:cxn modelId="{EEEEB9EF-9150-4FBB-B94D-E91068F3FCA6}" type="presParOf" srcId="{3CD009A8-CDC3-4E3C-A6EA-43C2A7946FAB}" destId="{1CF92510-50FF-4EC1-B5F6-9D8CDC1E2C9E}" srcOrd="1" destOrd="0" presId="urn:microsoft.com/office/officeart/2016/7/layout/VerticalHollowActionList"/>
    <dgm:cxn modelId="{32D9D7D6-655D-4891-8495-EE1AD24D28F2}" type="presParOf" srcId="{3CD009A8-CDC3-4E3C-A6EA-43C2A7946FAB}" destId="{9B4C3DA4-5E1C-4DA6-8A11-003778C835BB}" srcOrd="2" destOrd="0" presId="urn:microsoft.com/office/officeart/2016/7/layout/VerticalHollowActionList"/>
    <dgm:cxn modelId="{60A99584-E5FC-4716-8605-C1CE3B250B34}" type="presParOf" srcId="{9B4C3DA4-5E1C-4DA6-8A11-003778C835BB}" destId="{382E61CA-FFD8-4B37-916A-9A1A7EAD58EF}" srcOrd="0" destOrd="0" presId="urn:microsoft.com/office/officeart/2016/7/layout/VerticalHollowActionList"/>
    <dgm:cxn modelId="{51F91F4E-A957-484D-A2D5-5F34BB34EEAA}" type="presParOf" srcId="{9B4C3DA4-5E1C-4DA6-8A11-003778C835BB}" destId="{632A3D1F-3DF9-42B3-AA78-2BF784BDA0E6}" srcOrd="1" destOrd="0" presId="urn:microsoft.com/office/officeart/2016/7/layout/VerticalHollowActionList"/>
    <dgm:cxn modelId="{64A5C2D3-6602-4DEB-A26F-06529277793E}" type="presParOf" srcId="{3CD009A8-CDC3-4E3C-A6EA-43C2A7946FAB}" destId="{CA8EF02E-A454-40B9-AA02-932C6F8CC79A}" srcOrd="3" destOrd="0" presId="urn:microsoft.com/office/officeart/2016/7/layout/VerticalHollowActionList"/>
    <dgm:cxn modelId="{FCF642D9-58EF-4E41-89DD-DC27ED00BD83}" type="presParOf" srcId="{3CD009A8-CDC3-4E3C-A6EA-43C2A7946FAB}" destId="{88A9246B-19DE-449B-86AB-63F59FE9AC97}" srcOrd="4" destOrd="0" presId="urn:microsoft.com/office/officeart/2016/7/layout/VerticalHollowActionList"/>
    <dgm:cxn modelId="{88D8C685-C463-4D05-8E7B-76D64DCAC0D6}" type="presParOf" srcId="{88A9246B-19DE-449B-86AB-63F59FE9AC97}" destId="{A886113C-AEA7-4059-9232-98F40E5D7793}" srcOrd="0" destOrd="0" presId="urn:microsoft.com/office/officeart/2016/7/layout/VerticalHollowActionList"/>
    <dgm:cxn modelId="{0D222F67-9731-4BE9-8967-EEF386F3B15A}" type="presParOf" srcId="{88A9246B-19DE-449B-86AB-63F59FE9AC97}" destId="{916AFE0B-C500-4749-938A-42F6C4480D62}" srcOrd="1" destOrd="0" presId="urn:microsoft.com/office/officeart/2016/7/layout/VerticalHollowActionList"/>
    <dgm:cxn modelId="{CD131798-70E7-46A1-897A-5B5E15EEA91F}" type="presParOf" srcId="{3CD009A8-CDC3-4E3C-A6EA-43C2A7946FAB}" destId="{6C7648D3-E596-4232-979B-136F55A7681F}" srcOrd="5" destOrd="0" presId="urn:microsoft.com/office/officeart/2016/7/layout/VerticalHollowActionList"/>
    <dgm:cxn modelId="{BAE58157-1528-425F-BA7D-D46B23F45752}" type="presParOf" srcId="{3CD009A8-CDC3-4E3C-A6EA-43C2A7946FAB}" destId="{16FA54C5-077C-4AF3-8878-C882CABF1FF3}" srcOrd="6" destOrd="0" presId="urn:microsoft.com/office/officeart/2016/7/layout/VerticalHollowActionList"/>
    <dgm:cxn modelId="{00E08C98-D64A-44B0-833F-C59BC100EBC5}" type="presParOf" srcId="{16FA54C5-077C-4AF3-8878-C882CABF1FF3}" destId="{0152774A-A01F-4BDF-9CB7-652DB2E7E950}" srcOrd="0" destOrd="0" presId="urn:microsoft.com/office/officeart/2016/7/layout/VerticalHollowActionList"/>
    <dgm:cxn modelId="{23937C0E-93E2-4BB9-88D0-228100C27565}" type="presParOf" srcId="{16FA54C5-077C-4AF3-8878-C882CABF1FF3}" destId="{FAA8C8A4-B026-4273-A843-BF2CC52B5326}" srcOrd="1" destOrd="0" presId="urn:microsoft.com/office/officeart/2016/7/layout/VerticalHollow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D048082-14AB-4D48-AB6A-4ADDE7D354ED}" type="doc">
      <dgm:prSet loTypeId="urn:microsoft.com/office/officeart/2005/8/layout/hierarchy3" loCatId="hierarchy" qsTypeId="urn:microsoft.com/office/officeart/2005/8/quickstyle/simple1" qsCatId="simple" csTypeId="urn:microsoft.com/office/officeart/2005/8/colors/colorful2" csCatId="colorful"/>
      <dgm:spPr/>
      <dgm:t>
        <a:bodyPr/>
        <a:lstStyle/>
        <a:p>
          <a:endParaRPr lang="en-US"/>
        </a:p>
      </dgm:t>
    </dgm:pt>
    <dgm:pt modelId="{93B6461F-FC90-4A16-8586-CF7130E7BA9A}">
      <dgm:prSet/>
      <dgm:spPr/>
      <dgm:t>
        <a:bodyPr/>
        <a:lstStyle/>
        <a:p>
          <a:r>
            <a:rPr lang="en-US">
              <a:latin typeface="Calibri Light" panose="020F0302020204030204"/>
            </a:rPr>
            <a:t>ARIMA</a:t>
          </a:r>
          <a:endParaRPr lang="en-US"/>
        </a:p>
      </dgm:t>
    </dgm:pt>
    <dgm:pt modelId="{CA8DEEE2-BDC3-45E5-B7AF-250F7B4B2A9A}" type="parTrans" cxnId="{8CD2607B-DB81-430F-BB11-A4F2B2812F10}">
      <dgm:prSet/>
      <dgm:spPr/>
      <dgm:t>
        <a:bodyPr/>
        <a:lstStyle/>
        <a:p>
          <a:endParaRPr lang="en-US"/>
        </a:p>
      </dgm:t>
    </dgm:pt>
    <dgm:pt modelId="{A8AB5BCC-71A4-4292-BCC6-2A979E8F6C46}" type="sibTrans" cxnId="{8CD2607B-DB81-430F-BB11-A4F2B2812F10}">
      <dgm:prSet/>
      <dgm:spPr/>
      <dgm:t>
        <a:bodyPr/>
        <a:lstStyle/>
        <a:p>
          <a:endParaRPr lang="en-US"/>
        </a:p>
      </dgm:t>
    </dgm:pt>
    <dgm:pt modelId="{EABF34B7-F08A-4726-B941-0CE667B0856F}">
      <dgm:prSet/>
      <dgm:spPr/>
      <dgm:t>
        <a:bodyPr/>
        <a:lstStyle/>
        <a:p>
          <a:r>
            <a:rPr lang="en-US">
              <a:latin typeface="Calibri Light" panose="020F0302020204030204"/>
            </a:rPr>
            <a:t>SARIMA</a:t>
          </a:r>
          <a:endParaRPr lang="en-US"/>
        </a:p>
      </dgm:t>
    </dgm:pt>
    <dgm:pt modelId="{29190FE2-A6D7-43B6-BF28-4BF5B6B3B513}" type="parTrans" cxnId="{342E5DBB-0BBD-4BFB-9D64-CD6808E1F4F3}">
      <dgm:prSet/>
      <dgm:spPr/>
      <dgm:t>
        <a:bodyPr/>
        <a:lstStyle/>
        <a:p>
          <a:endParaRPr lang="en-US"/>
        </a:p>
      </dgm:t>
    </dgm:pt>
    <dgm:pt modelId="{0161F4AD-4504-44A3-ADDC-42407FD85FCA}" type="sibTrans" cxnId="{342E5DBB-0BBD-4BFB-9D64-CD6808E1F4F3}">
      <dgm:prSet/>
      <dgm:spPr/>
      <dgm:t>
        <a:bodyPr/>
        <a:lstStyle/>
        <a:p>
          <a:endParaRPr lang="en-US"/>
        </a:p>
      </dgm:t>
    </dgm:pt>
    <dgm:pt modelId="{4AC66F3E-84EA-4D64-AA90-F842E797350D}" type="pres">
      <dgm:prSet presAssocID="{FD048082-14AB-4D48-AB6A-4ADDE7D354ED}" presName="diagram" presStyleCnt="0">
        <dgm:presLayoutVars>
          <dgm:chPref val="1"/>
          <dgm:dir/>
          <dgm:animOne val="branch"/>
          <dgm:animLvl val="lvl"/>
          <dgm:resizeHandles/>
        </dgm:presLayoutVars>
      </dgm:prSet>
      <dgm:spPr/>
    </dgm:pt>
    <dgm:pt modelId="{F28D319E-74B8-4D4B-8894-6DE0E30A5687}" type="pres">
      <dgm:prSet presAssocID="{93B6461F-FC90-4A16-8586-CF7130E7BA9A}" presName="root" presStyleCnt="0"/>
      <dgm:spPr/>
    </dgm:pt>
    <dgm:pt modelId="{706D5FA9-8B82-4488-B5E7-415C7E508B1F}" type="pres">
      <dgm:prSet presAssocID="{93B6461F-FC90-4A16-8586-CF7130E7BA9A}" presName="rootComposite" presStyleCnt="0"/>
      <dgm:spPr/>
    </dgm:pt>
    <dgm:pt modelId="{BBF5A954-A77F-4AC3-A79B-3601C0743A97}" type="pres">
      <dgm:prSet presAssocID="{93B6461F-FC90-4A16-8586-CF7130E7BA9A}" presName="rootText" presStyleLbl="node1" presStyleIdx="0" presStyleCnt="2"/>
      <dgm:spPr/>
    </dgm:pt>
    <dgm:pt modelId="{C6BD1A99-EC43-48D8-B0AF-0871279FA3EF}" type="pres">
      <dgm:prSet presAssocID="{93B6461F-FC90-4A16-8586-CF7130E7BA9A}" presName="rootConnector" presStyleLbl="node1" presStyleIdx="0" presStyleCnt="2"/>
      <dgm:spPr/>
    </dgm:pt>
    <dgm:pt modelId="{9C2F99E7-62D2-492C-BF20-A80FCCA0CB33}" type="pres">
      <dgm:prSet presAssocID="{93B6461F-FC90-4A16-8586-CF7130E7BA9A}" presName="childShape" presStyleCnt="0"/>
      <dgm:spPr/>
    </dgm:pt>
    <dgm:pt modelId="{75118471-75B2-4F56-A146-3B4B2F04FC6B}" type="pres">
      <dgm:prSet presAssocID="{EABF34B7-F08A-4726-B941-0CE667B0856F}" presName="root" presStyleCnt="0"/>
      <dgm:spPr/>
    </dgm:pt>
    <dgm:pt modelId="{3AAFA3D7-5F11-448E-88BD-FBB99494E4AD}" type="pres">
      <dgm:prSet presAssocID="{EABF34B7-F08A-4726-B941-0CE667B0856F}" presName="rootComposite" presStyleCnt="0"/>
      <dgm:spPr/>
    </dgm:pt>
    <dgm:pt modelId="{1E2E41F0-A09B-4505-A315-966BE6DD05FE}" type="pres">
      <dgm:prSet presAssocID="{EABF34B7-F08A-4726-B941-0CE667B0856F}" presName="rootText" presStyleLbl="node1" presStyleIdx="1" presStyleCnt="2"/>
      <dgm:spPr/>
    </dgm:pt>
    <dgm:pt modelId="{0CAEC610-A66C-438B-97A3-C991DB8E3FB6}" type="pres">
      <dgm:prSet presAssocID="{EABF34B7-F08A-4726-B941-0CE667B0856F}" presName="rootConnector" presStyleLbl="node1" presStyleIdx="1" presStyleCnt="2"/>
      <dgm:spPr/>
    </dgm:pt>
    <dgm:pt modelId="{F0FE6352-292C-4174-974A-5CA6A49CDDE8}" type="pres">
      <dgm:prSet presAssocID="{EABF34B7-F08A-4726-B941-0CE667B0856F}" presName="childShape" presStyleCnt="0"/>
      <dgm:spPr/>
    </dgm:pt>
  </dgm:ptLst>
  <dgm:cxnLst>
    <dgm:cxn modelId="{CEB5390E-5CA6-4947-94B9-71FD360CADA7}" type="presOf" srcId="{93B6461F-FC90-4A16-8586-CF7130E7BA9A}" destId="{C6BD1A99-EC43-48D8-B0AF-0871279FA3EF}" srcOrd="1" destOrd="0" presId="urn:microsoft.com/office/officeart/2005/8/layout/hierarchy3"/>
    <dgm:cxn modelId="{25881B21-476D-40A1-A187-670D69198149}" type="presOf" srcId="{EABF34B7-F08A-4726-B941-0CE667B0856F}" destId="{0CAEC610-A66C-438B-97A3-C991DB8E3FB6}" srcOrd="1" destOrd="0" presId="urn:microsoft.com/office/officeart/2005/8/layout/hierarchy3"/>
    <dgm:cxn modelId="{D216FB6F-8768-4EF7-A842-65DDBDA82847}" type="presOf" srcId="{FD048082-14AB-4D48-AB6A-4ADDE7D354ED}" destId="{4AC66F3E-84EA-4D64-AA90-F842E797350D}" srcOrd="0" destOrd="0" presId="urn:microsoft.com/office/officeart/2005/8/layout/hierarchy3"/>
    <dgm:cxn modelId="{8CD2607B-DB81-430F-BB11-A4F2B2812F10}" srcId="{FD048082-14AB-4D48-AB6A-4ADDE7D354ED}" destId="{93B6461F-FC90-4A16-8586-CF7130E7BA9A}" srcOrd="0" destOrd="0" parTransId="{CA8DEEE2-BDC3-45E5-B7AF-250F7B4B2A9A}" sibTransId="{A8AB5BCC-71A4-4292-BCC6-2A979E8F6C46}"/>
    <dgm:cxn modelId="{1C703F8E-F3B0-4A8A-A999-31F833731D91}" type="presOf" srcId="{93B6461F-FC90-4A16-8586-CF7130E7BA9A}" destId="{BBF5A954-A77F-4AC3-A79B-3601C0743A97}" srcOrd="0" destOrd="0" presId="urn:microsoft.com/office/officeart/2005/8/layout/hierarchy3"/>
    <dgm:cxn modelId="{F6B11FAA-207B-4655-9CBF-14FF576ACE93}" type="presOf" srcId="{EABF34B7-F08A-4726-B941-0CE667B0856F}" destId="{1E2E41F0-A09B-4505-A315-966BE6DD05FE}" srcOrd="0" destOrd="0" presId="urn:microsoft.com/office/officeart/2005/8/layout/hierarchy3"/>
    <dgm:cxn modelId="{342E5DBB-0BBD-4BFB-9D64-CD6808E1F4F3}" srcId="{FD048082-14AB-4D48-AB6A-4ADDE7D354ED}" destId="{EABF34B7-F08A-4726-B941-0CE667B0856F}" srcOrd="1" destOrd="0" parTransId="{29190FE2-A6D7-43B6-BF28-4BF5B6B3B513}" sibTransId="{0161F4AD-4504-44A3-ADDC-42407FD85FCA}"/>
    <dgm:cxn modelId="{4FABFB52-63C8-4FFF-98C1-79BFB15F1BB0}" type="presParOf" srcId="{4AC66F3E-84EA-4D64-AA90-F842E797350D}" destId="{F28D319E-74B8-4D4B-8894-6DE0E30A5687}" srcOrd="0" destOrd="0" presId="urn:microsoft.com/office/officeart/2005/8/layout/hierarchy3"/>
    <dgm:cxn modelId="{220C7A4C-1D03-4819-8509-7B5AB50678F6}" type="presParOf" srcId="{F28D319E-74B8-4D4B-8894-6DE0E30A5687}" destId="{706D5FA9-8B82-4488-B5E7-415C7E508B1F}" srcOrd="0" destOrd="0" presId="urn:microsoft.com/office/officeart/2005/8/layout/hierarchy3"/>
    <dgm:cxn modelId="{F138C8C4-08B7-450F-978E-E9CB636DE1E6}" type="presParOf" srcId="{706D5FA9-8B82-4488-B5E7-415C7E508B1F}" destId="{BBF5A954-A77F-4AC3-A79B-3601C0743A97}" srcOrd="0" destOrd="0" presId="urn:microsoft.com/office/officeart/2005/8/layout/hierarchy3"/>
    <dgm:cxn modelId="{F907048D-7F93-47EC-B749-1F27D839D4FF}" type="presParOf" srcId="{706D5FA9-8B82-4488-B5E7-415C7E508B1F}" destId="{C6BD1A99-EC43-48D8-B0AF-0871279FA3EF}" srcOrd="1" destOrd="0" presId="urn:microsoft.com/office/officeart/2005/8/layout/hierarchy3"/>
    <dgm:cxn modelId="{5C8E1A4B-55D2-4DE0-8BEB-73C0DDEC8389}" type="presParOf" srcId="{F28D319E-74B8-4D4B-8894-6DE0E30A5687}" destId="{9C2F99E7-62D2-492C-BF20-A80FCCA0CB33}" srcOrd="1" destOrd="0" presId="urn:microsoft.com/office/officeart/2005/8/layout/hierarchy3"/>
    <dgm:cxn modelId="{4EFB30C6-920F-4E21-9912-95C552B47A5B}" type="presParOf" srcId="{4AC66F3E-84EA-4D64-AA90-F842E797350D}" destId="{75118471-75B2-4F56-A146-3B4B2F04FC6B}" srcOrd="1" destOrd="0" presId="urn:microsoft.com/office/officeart/2005/8/layout/hierarchy3"/>
    <dgm:cxn modelId="{6D443CE8-E5CD-41A8-9F37-98EE2B999694}" type="presParOf" srcId="{75118471-75B2-4F56-A146-3B4B2F04FC6B}" destId="{3AAFA3D7-5F11-448E-88BD-FBB99494E4AD}" srcOrd="0" destOrd="0" presId="urn:microsoft.com/office/officeart/2005/8/layout/hierarchy3"/>
    <dgm:cxn modelId="{051AF025-FEDC-48B3-8999-609008BCBCB0}" type="presParOf" srcId="{3AAFA3D7-5F11-448E-88BD-FBB99494E4AD}" destId="{1E2E41F0-A09B-4505-A315-966BE6DD05FE}" srcOrd="0" destOrd="0" presId="urn:microsoft.com/office/officeart/2005/8/layout/hierarchy3"/>
    <dgm:cxn modelId="{C699D84E-D9CD-44D4-A175-F337BBD0014D}" type="presParOf" srcId="{3AAFA3D7-5F11-448E-88BD-FBB99494E4AD}" destId="{0CAEC610-A66C-438B-97A3-C991DB8E3FB6}" srcOrd="1" destOrd="0" presId="urn:microsoft.com/office/officeart/2005/8/layout/hierarchy3"/>
    <dgm:cxn modelId="{1A680896-5D02-4E7F-88CA-9383F25337E8}" type="presParOf" srcId="{75118471-75B2-4F56-A146-3B4B2F04FC6B}" destId="{F0FE6352-292C-4174-974A-5CA6A49CDDE8}"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00BF110-B662-4C24-9E34-05244291C03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5282F21-66EB-4C66-91D6-69C63400CA8C}">
      <dgm:prSet/>
      <dgm:spPr/>
      <dgm:t>
        <a:bodyPr/>
        <a:lstStyle/>
        <a:p>
          <a:pPr rtl="0">
            <a:lnSpc>
              <a:spcPct val="100000"/>
            </a:lnSpc>
          </a:pPr>
          <a:r>
            <a:rPr lang="en-US"/>
            <a:t>A problem with ARIMA is that it does </a:t>
          </a:r>
          <a:r>
            <a:rPr lang="en-US">
              <a:latin typeface="Calibri Light" panose="020F0302020204030204"/>
            </a:rPr>
            <a:t>not designed for seasonal data</a:t>
          </a:r>
          <a:r>
            <a:rPr lang="en-US"/>
            <a:t>.</a:t>
          </a:r>
        </a:p>
      </dgm:t>
    </dgm:pt>
    <dgm:pt modelId="{5F3921C0-3FBA-4CFC-A19C-3EEE4153F194}" type="parTrans" cxnId="{3B70DD6F-65DC-4D69-84A1-19A06C7616D8}">
      <dgm:prSet/>
      <dgm:spPr/>
      <dgm:t>
        <a:bodyPr/>
        <a:lstStyle/>
        <a:p>
          <a:endParaRPr lang="en-US"/>
        </a:p>
      </dgm:t>
    </dgm:pt>
    <dgm:pt modelId="{139486D2-F662-4103-A56D-F1C02BD20F81}" type="sibTrans" cxnId="{3B70DD6F-65DC-4D69-84A1-19A06C7616D8}">
      <dgm:prSet/>
      <dgm:spPr/>
      <dgm:t>
        <a:bodyPr/>
        <a:lstStyle/>
        <a:p>
          <a:endParaRPr lang="en-US"/>
        </a:p>
      </dgm:t>
    </dgm:pt>
    <dgm:pt modelId="{5F716BD6-8960-4B6A-9FE3-78E5723FAB29}">
      <dgm:prSet/>
      <dgm:spPr/>
      <dgm:t>
        <a:bodyPr/>
        <a:lstStyle/>
        <a:p>
          <a:pPr>
            <a:lnSpc>
              <a:spcPct val="100000"/>
            </a:lnSpc>
          </a:pPr>
          <a:r>
            <a:rPr lang="en-US"/>
            <a:t>An extension to ARIMA that supports the direct modeling of the seasonal component of the series is called SARIMA.</a:t>
          </a:r>
        </a:p>
      </dgm:t>
    </dgm:pt>
    <dgm:pt modelId="{A8834F1B-FD74-4D4A-8B51-8ED121BE6A6D}" type="parTrans" cxnId="{B5CA5E2E-889D-488B-92A9-2DAB61C15639}">
      <dgm:prSet/>
      <dgm:spPr/>
      <dgm:t>
        <a:bodyPr/>
        <a:lstStyle/>
        <a:p>
          <a:endParaRPr lang="en-US"/>
        </a:p>
      </dgm:t>
    </dgm:pt>
    <dgm:pt modelId="{CE31FA63-9B40-4C54-AB5A-65313C4788F8}" type="sibTrans" cxnId="{B5CA5E2E-889D-488B-92A9-2DAB61C15639}">
      <dgm:prSet/>
      <dgm:spPr/>
      <dgm:t>
        <a:bodyPr/>
        <a:lstStyle/>
        <a:p>
          <a:endParaRPr lang="en-US"/>
        </a:p>
      </dgm:t>
    </dgm:pt>
    <dgm:pt modelId="{F7E46095-DD1C-46F0-B2BB-AC4557959141}" type="pres">
      <dgm:prSet presAssocID="{F00BF110-B662-4C24-9E34-05244291C039}" presName="root" presStyleCnt="0">
        <dgm:presLayoutVars>
          <dgm:dir/>
          <dgm:resizeHandles val="exact"/>
        </dgm:presLayoutVars>
      </dgm:prSet>
      <dgm:spPr/>
    </dgm:pt>
    <dgm:pt modelId="{0B077CF0-D1E3-460C-8D3C-E41032D947E2}" type="pres">
      <dgm:prSet presAssocID="{15282F21-66EB-4C66-91D6-69C63400CA8C}" presName="compNode" presStyleCnt="0"/>
      <dgm:spPr/>
    </dgm:pt>
    <dgm:pt modelId="{D6E2219D-111F-4D61-A751-638A46B1A5BD}" type="pres">
      <dgm:prSet presAssocID="{15282F21-66EB-4C66-91D6-69C63400CA8C}" presName="bgRect" presStyleLbl="bgShp" presStyleIdx="0" presStyleCnt="2"/>
      <dgm:spPr/>
    </dgm:pt>
    <dgm:pt modelId="{CBD6D316-B2DB-4EC5-8023-3E663EA6179D}" type="pres">
      <dgm:prSet presAssocID="{15282F21-66EB-4C66-91D6-69C63400CA8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tcoin"/>
        </a:ext>
      </dgm:extLst>
    </dgm:pt>
    <dgm:pt modelId="{97AAF2AD-2CED-41FF-B21B-5B25D386A841}" type="pres">
      <dgm:prSet presAssocID="{15282F21-66EB-4C66-91D6-69C63400CA8C}" presName="spaceRect" presStyleCnt="0"/>
      <dgm:spPr/>
    </dgm:pt>
    <dgm:pt modelId="{FD01B699-0B24-4EFC-A7D5-AD36660F6872}" type="pres">
      <dgm:prSet presAssocID="{15282F21-66EB-4C66-91D6-69C63400CA8C}" presName="parTx" presStyleLbl="revTx" presStyleIdx="0" presStyleCnt="2">
        <dgm:presLayoutVars>
          <dgm:chMax val="0"/>
          <dgm:chPref val="0"/>
        </dgm:presLayoutVars>
      </dgm:prSet>
      <dgm:spPr/>
    </dgm:pt>
    <dgm:pt modelId="{D803F0C6-1016-41E5-BB78-EE1F533A1EFB}" type="pres">
      <dgm:prSet presAssocID="{139486D2-F662-4103-A56D-F1C02BD20F81}" presName="sibTrans" presStyleCnt="0"/>
      <dgm:spPr/>
    </dgm:pt>
    <dgm:pt modelId="{8414B27D-1B5F-4A0A-BFF7-0F0E86A08278}" type="pres">
      <dgm:prSet presAssocID="{5F716BD6-8960-4B6A-9FE3-78E5723FAB29}" presName="compNode" presStyleCnt="0"/>
      <dgm:spPr/>
    </dgm:pt>
    <dgm:pt modelId="{9AA31DF0-C826-4A09-B93F-B1F6F28F5D0F}" type="pres">
      <dgm:prSet presAssocID="{5F716BD6-8960-4B6A-9FE3-78E5723FAB29}" presName="bgRect" presStyleLbl="bgShp" presStyleIdx="1" presStyleCnt="2"/>
      <dgm:spPr/>
    </dgm:pt>
    <dgm:pt modelId="{6CCFDA73-AB80-4062-90B8-C401FCE19A24}" type="pres">
      <dgm:prSet presAssocID="{5F716BD6-8960-4B6A-9FE3-78E5723FAB2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ximize"/>
        </a:ext>
      </dgm:extLst>
    </dgm:pt>
    <dgm:pt modelId="{5215FEBA-BC4E-4C12-9877-B9D2961CCEAD}" type="pres">
      <dgm:prSet presAssocID="{5F716BD6-8960-4B6A-9FE3-78E5723FAB29}" presName="spaceRect" presStyleCnt="0"/>
      <dgm:spPr/>
    </dgm:pt>
    <dgm:pt modelId="{D79A27F7-D2CE-4F69-A731-3E61AD6EAB1C}" type="pres">
      <dgm:prSet presAssocID="{5F716BD6-8960-4B6A-9FE3-78E5723FAB29}" presName="parTx" presStyleLbl="revTx" presStyleIdx="1" presStyleCnt="2">
        <dgm:presLayoutVars>
          <dgm:chMax val="0"/>
          <dgm:chPref val="0"/>
        </dgm:presLayoutVars>
      </dgm:prSet>
      <dgm:spPr/>
    </dgm:pt>
  </dgm:ptLst>
  <dgm:cxnLst>
    <dgm:cxn modelId="{B5CA5E2E-889D-488B-92A9-2DAB61C15639}" srcId="{F00BF110-B662-4C24-9E34-05244291C039}" destId="{5F716BD6-8960-4B6A-9FE3-78E5723FAB29}" srcOrd="1" destOrd="0" parTransId="{A8834F1B-FD74-4D4A-8B51-8ED121BE6A6D}" sibTransId="{CE31FA63-9B40-4C54-AB5A-65313C4788F8}"/>
    <dgm:cxn modelId="{3B70DD6F-65DC-4D69-84A1-19A06C7616D8}" srcId="{F00BF110-B662-4C24-9E34-05244291C039}" destId="{15282F21-66EB-4C66-91D6-69C63400CA8C}" srcOrd="0" destOrd="0" parTransId="{5F3921C0-3FBA-4CFC-A19C-3EEE4153F194}" sibTransId="{139486D2-F662-4103-A56D-F1C02BD20F81}"/>
    <dgm:cxn modelId="{1DB6AE71-ABDC-4971-86EA-013288BE22C4}" type="presOf" srcId="{F00BF110-B662-4C24-9E34-05244291C039}" destId="{F7E46095-DD1C-46F0-B2BB-AC4557959141}" srcOrd="0" destOrd="0" presId="urn:microsoft.com/office/officeart/2018/2/layout/IconVerticalSolidList"/>
    <dgm:cxn modelId="{1BABC279-317F-48E9-9263-E7C7A7C21A2D}" type="presOf" srcId="{5F716BD6-8960-4B6A-9FE3-78E5723FAB29}" destId="{D79A27F7-D2CE-4F69-A731-3E61AD6EAB1C}" srcOrd="0" destOrd="0" presId="urn:microsoft.com/office/officeart/2018/2/layout/IconVerticalSolidList"/>
    <dgm:cxn modelId="{149DD9AD-F942-4DCF-AAFC-FF9E859B2DDC}" type="presOf" srcId="{15282F21-66EB-4C66-91D6-69C63400CA8C}" destId="{FD01B699-0B24-4EFC-A7D5-AD36660F6872}" srcOrd="0" destOrd="0" presId="urn:microsoft.com/office/officeart/2018/2/layout/IconVerticalSolidList"/>
    <dgm:cxn modelId="{5C9F8204-A3C7-435C-A5F8-D465CE727A5B}" type="presParOf" srcId="{F7E46095-DD1C-46F0-B2BB-AC4557959141}" destId="{0B077CF0-D1E3-460C-8D3C-E41032D947E2}" srcOrd="0" destOrd="0" presId="urn:microsoft.com/office/officeart/2018/2/layout/IconVerticalSolidList"/>
    <dgm:cxn modelId="{2C3F7406-1106-43D8-80A9-658762DDFC3F}" type="presParOf" srcId="{0B077CF0-D1E3-460C-8D3C-E41032D947E2}" destId="{D6E2219D-111F-4D61-A751-638A46B1A5BD}" srcOrd="0" destOrd="0" presId="urn:microsoft.com/office/officeart/2018/2/layout/IconVerticalSolidList"/>
    <dgm:cxn modelId="{4F2E996C-5517-4E01-A929-17E85B2F0D56}" type="presParOf" srcId="{0B077CF0-D1E3-460C-8D3C-E41032D947E2}" destId="{CBD6D316-B2DB-4EC5-8023-3E663EA6179D}" srcOrd="1" destOrd="0" presId="urn:microsoft.com/office/officeart/2018/2/layout/IconVerticalSolidList"/>
    <dgm:cxn modelId="{F6E812DA-21BB-46D6-80C0-6DEE66986A81}" type="presParOf" srcId="{0B077CF0-D1E3-460C-8D3C-E41032D947E2}" destId="{97AAF2AD-2CED-41FF-B21B-5B25D386A841}" srcOrd="2" destOrd="0" presId="urn:microsoft.com/office/officeart/2018/2/layout/IconVerticalSolidList"/>
    <dgm:cxn modelId="{2F51194D-19C1-409A-BC5B-D18F4F5C9077}" type="presParOf" srcId="{0B077CF0-D1E3-460C-8D3C-E41032D947E2}" destId="{FD01B699-0B24-4EFC-A7D5-AD36660F6872}" srcOrd="3" destOrd="0" presId="urn:microsoft.com/office/officeart/2018/2/layout/IconVerticalSolidList"/>
    <dgm:cxn modelId="{476FE99E-42B1-468E-9C34-80EF967262B4}" type="presParOf" srcId="{F7E46095-DD1C-46F0-B2BB-AC4557959141}" destId="{D803F0C6-1016-41E5-BB78-EE1F533A1EFB}" srcOrd="1" destOrd="0" presId="urn:microsoft.com/office/officeart/2018/2/layout/IconVerticalSolidList"/>
    <dgm:cxn modelId="{770CD591-EE8C-49AC-B143-99E50F3B088A}" type="presParOf" srcId="{F7E46095-DD1C-46F0-B2BB-AC4557959141}" destId="{8414B27D-1B5F-4A0A-BFF7-0F0E86A08278}" srcOrd="2" destOrd="0" presId="urn:microsoft.com/office/officeart/2018/2/layout/IconVerticalSolidList"/>
    <dgm:cxn modelId="{8E010298-B345-472F-8171-2459E90BCDA9}" type="presParOf" srcId="{8414B27D-1B5F-4A0A-BFF7-0F0E86A08278}" destId="{9AA31DF0-C826-4A09-B93F-B1F6F28F5D0F}" srcOrd="0" destOrd="0" presId="urn:microsoft.com/office/officeart/2018/2/layout/IconVerticalSolidList"/>
    <dgm:cxn modelId="{996A0CA0-8B80-4EF6-A266-70B195AAE8F4}" type="presParOf" srcId="{8414B27D-1B5F-4A0A-BFF7-0F0E86A08278}" destId="{6CCFDA73-AB80-4062-90B8-C401FCE19A24}" srcOrd="1" destOrd="0" presId="urn:microsoft.com/office/officeart/2018/2/layout/IconVerticalSolidList"/>
    <dgm:cxn modelId="{A7AFF0EE-392A-40E2-88D9-0D1A6E499679}" type="presParOf" srcId="{8414B27D-1B5F-4A0A-BFF7-0F0E86A08278}" destId="{5215FEBA-BC4E-4C12-9877-B9D2961CCEAD}" srcOrd="2" destOrd="0" presId="urn:microsoft.com/office/officeart/2018/2/layout/IconVerticalSolidList"/>
    <dgm:cxn modelId="{BBEFF7A3-17E8-436A-A8F6-15AD26E510C4}" type="presParOf" srcId="{8414B27D-1B5F-4A0A-BFF7-0F0E86A08278}" destId="{D79A27F7-D2CE-4F69-A731-3E61AD6EAB1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04D6CBB-2202-4319-B807-116837AA064A}"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1C6B5138-1B7C-4FD7-9712-BACF3D4DFF8C}">
      <dgm:prSet/>
      <dgm:spPr/>
      <dgm:t>
        <a:bodyPr/>
        <a:lstStyle/>
        <a:p>
          <a:pPr>
            <a:lnSpc>
              <a:spcPct val="100000"/>
            </a:lnSpc>
          </a:pPr>
          <a:r>
            <a:rPr lang="en-US">
              <a:latin typeface="Calibri Light" panose="020F0302020204030204"/>
            </a:rPr>
            <a:t>Data</a:t>
          </a:r>
          <a:r>
            <a:rPr lang="en-US"/>
            <a:t> </a:t>
          </a:r>
          <a:r>
            <a:rPr lang="en-US" b="0" i="0" u="none" strike="noStrike" cap="none" baseline="0" noProof="0">
              <a:latin typeface="Calibri Light"/>
              <a:cs typeface="Calibri Light"/>
            </a:rPr>
            <a:t>visualization</a:t>
          </a:r>
          <a:endParaRPr lang="en-US"/>
        </a:p>
      </dgm:t>
    </dgm:pt>
    <dgm:pt modelId="{19AF29B0-DC61-47C2-8A1D-6408AF8B899C}" type="parTrans" cxnId="{CAFEECF5-961D-4718-9014-A8EA8E8ACBBC}">
      <dgm:prSet/>
      <dgm:spPr/>
      <dgm:t>
        <a:bodyPr/>
        <a:lstStyle/>
        <a:p>
          <a:endParaRPr lang="en-US"/>
        </a:p>
      </dgm:t>
    </dgm:pt>
    <dgm:pt modelId="{6B905949-CD10-4054-89A5-623BA926E3D8}" type="sibTrans" cxnId="{CAFEECF5-961D-4718-9014-A8EA8E8ACBBC}">
      <dgm:prSet/>
      <dgm:spPr/>
      <dgm:t>
        <a:bodyPr/>
        <a:lstStyle/>
        <a:p>
          <a:endParaRPr lang="en-US"/>
        </a:p>
      </dgm:t>
    </dgm:pt>
    <dgm:pt modelId="{69BE5205-E599-4594-901E-99C53BC7A3DF}">
      <dgm:prSet phldr="0"/>
      <dgm:spPr/>
      <dgm:t>
        <a:bodyPr/>
        <a:lstStyle/>
        <a:p>
          <a:pPr rtl="0">
            <a:lnSpc>
              <a:spcPct val="100000"/>
            </a:lnSpc>
          </a:pPr>
          <a:r>
            <a:rPr lang="en-US">
              <a:latin typeface="Calibri Light" panose="020F0302020204030204"/>
            </a:rPr>
            <a:t>Prediction using machine learning models</a:t>
          </a:r>
          <a:endParaRPr lang="en-US"/>
        </a:p>
      </dgm:t>
    </dgm:pt>
    <dgm:pt modelId="{C24B286B-99BA-48F5-9946-CF5209DB9D38}" type="parTrans" cxnId="{96E010F3-C6F6-460B-A9AB-36CD1FC5ADD7}">
      <dgm:prSet/>
      <dgm:spPr/>
      <dgm:t>
        <a:bodyPr/>
        <a:lstStyle/>
        <a:p>
          <a:endParaRPr lang="en-US"/>
        </a:p>
      </dgm:t>
    </dgm:pt>
    <dgm:pt modelId="{B0A4F8ED-9C03-4E60-881A-96C848372F2B}" type="sibTrans" cxnId="{96E010F3-C6F6-460B-A9AB-36CD1FC5ADD7}">
      <dgm:prSet/>
      <dgm:spPr/>
      <dgm:t>
        <a:bodyPr/>
        <a:lstStyle/>
        <a:p>
          <a:endParaRPr lang="en-US"/>
        </a:p>
      </dgm:t>
    </dgm:pt>
    <dgm:pt modelId="{EBB8AA88-8CCB-493F-95EA-543F8E295A9A}" type="pres">
      <dgm:prSet presAssocID="{004D6CBB-2202-4319-B807-116837AA064A}" presName="root" presStyleCnt="0">
        <dgm:presLayoutVars>
          <dgm:dir/>
          <dgm:resizeHandles val="exact"/>
        </dgm:presLayoutVars>
      </dgm:prSet>
      <dgm:spPr/>
    </dgm:pt>
    <dgm:pt modelId="{3A5CF127-E866-4C4D-8E95-3DBEF0BAF356}" type="pres">
      <dgm:prSet presAssocID="{1C6B5138-1B7C-4FD7-9712-BACF3D4DFF8C}" presName="compNode" presStyleCnt="0"/>
      <dgm:spPr/>
    </dgm:pt>
    <dgm:pt modelId="{53368471-5148-48E4-9766-25254AAA1E7B}" type="pres">
      <dgm:prSet presAssocID="{1C6B5138-1B7C-4FD7-9712-BACF3D4DFF8C}" presName="bgRect" presStyleLbl="bgShp" presStyleIdx="0" presStyleCnt="2"/>
      <dgm:spPr/>
    </dgm:pt>
    <dgm:pt modelId="{B810D324-6D3B-44AE-8F76-0D383C7820C5}" type="pres">
      <dgm:prSet presAssocID="{1C6B5138-1B7C-4FD7-9712-BACF3D4DFF8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4DC19E8D-17A9-442F-AB3B-A161C4A241EF}" type="pres">
      <dgm:prSet presAssocID="{1C6B5138-1B7C-4FD7-9712-BACF3D4DFF8C}" presName="spaceRect" presStyleCnt="0"/>
      <dgm:spPr/>
    </dgm:pt>
    <dgm:pt modelId="{78867AED-FAC8-459F-9D3D-958CD7E55341}" type="pres">
      <dgm:prSet presAssocID="{1C6B5138-1B7C-4FD7-9712-BACF3D4DFF8C}" presName="parTx" presStyleLbl="revTx" presStyleIdx="0" presStyleCnt="2">
        <dgm:presLayoutVars>
          <dgm:chMax val="0"/>
          <dgm:chPref val="0"/>
        </dgm:presLayoutVars>
      </dgm:prSet>
      <dgm:spPr/>
    </dgm:pt>
    <dgm:pt modelId="{1FF24649-9006-4AF9-93F5-AEBA020C8406}" type="pres">
      <dgm:prSet presAssocID="{6B905949-CD10-4054-89A5-623BA926E3D8}" presName="sibTrans" presStyleCnt="0"/>
      <dgm:spPr/>
    </dgm:pt>
    <dgm:pt modelId="{0429CD4A-2627-49B6-8496-AB63891633DA}" type="pres">
      <dgm:prSet presAssocID="{69BE5205-E599-4594-901E-99C53BC7A3DF}" presName="compNode" presStyleCnt="0"/>
      <dgm:spPr/>
    </dgm:pt>
    <dgm:pt modelId="{CAF32F66-4CD4-4118-9BE6-8E1345336B45}" type="pres">
      <dgm:prSet presAssocID="{69BE5205-E599-4594-901E-99C53BC7A3DF}" presName="bgRect" presStyleLbl="bgShp" presStyleIdx="1" presStyleCnt="2"/>
      <dgm:spPr/>
    </dgm:pt>
    <dgm:pt modelId="{F2EA775E-4E47-417A-A4D2-C35E902B7026}" type="pres">
      <dgm:prSet presAssocID="{69BE5205-E599-4594-901E-99C53BC7A3D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lculator"/>
        </a:ext>
      </dgm:extLst>
    </dgm:pt>
    <dgm:pt modelId="{31A98DD2-A7E5-487F-917C-71C1205A5ABF}" type="pres">
      <dgm:prSet presAssocID="{69BE5205-E599-4594-901E-99C53BC7A3DF}" presName="spaceRect" presStyleCnt="0"/>
      <dgm:spPr/>
    </dgm:pt>
    <dgm:pt modelId="{80E2ADC0-1D94-428A-A6EF-15CD7345C0A3}" type="pres">
      <dgm:prSet presAssocID="{69BE5205-E599-4594-901E-99C53BC7A3DF}" presName="parTx" presStyleLbl="revTx" presStyleIdx="1" presStyleCnt="2">
        <dgm:presLayoutVars>
          <dgm:chMax val="0"/>
          <dgm:chPref val="0"/>
        </dgm:presLayoutVars>
      </dgm:prSet>
      <dgm:spPr/>
    </dgm:pt>
  </dgm:ptLst>
  <dgm:cxnLst>
    <dgm:cxn modelId="{39B4911C-3F2D-4C85-8950-C80262087616}" type="presOf" srcId="{1C6B5138-1B7C-4FD7-9712-BACF3D4DFF8C}" destId="{78867AED-FAC8-459F-9D3D-958CD7E55341}" srcOrd="0" destOrd="0" presId="urn:microsoft.com/office/officeart/2018/2/layout/IconVerticalSolidList"/>
    <dgm:cxn modelId="{7FEFE345-2A39-454A-AAAC-0657E0597F3F}" type="presOf" srcId="{69BE5205-E599-4594-901E-99C53BC7A3DF}" destId="{80E2ADC0-1D94-428A-A6EF-15CD7345C0A3}" srcOrd="0" destOrd="0" presId="urn:microsoft.com/office/officeart/2018/2/layout/IconVerticalSolidList"/>
    <dgm:cxn modelId="{96E010F3-C6F6-460B-A9AB-36CD1FC5ADD7}" srcId="{004D6CBB-2202-4319-B807-116837AA064A}" destId="{69BE5205-E599-4594-901E-99C53BC7A3DF}" srcOrd="1" destOrd="0" parTransId="{C24B286B-99BA-48F5-9946-CF5209DB9D38}" sibTransId="{B0A4F8ED-9C03-4E60-881A-96C848372F2B}"/>
    <dgm:cxn modelId="{8995A6F3-2476-42D4-9506-7340ACBB1297}" type="presOf" srcId="{004D6CBB-2202-4319-B807-116837AA064A}" destId="{EBB8AA88-8CCB-493F-95EA-543F8E295A9A}" srcOrd="0" destOrd="0" presId="urn:microsoft.com/office/officeart/2018/2/layout/IconVerticalSolidList"/>
    <dgm:cxn modelId="{CAFEECF5-961D-4718-9014-A8EA8E8ACBBC}" srcId="{004D6CBB-2202-4319-B807-116837AA064A}" destId="{1C6B5138-1B7C-4FD7-9712-BACF3D4DFF8C}" srcOrd="0" destOrd="0" parTransId="{19AF29B0-DC61-47C2-8A1D-6408AF8B899C}" sibTransId="{6B905949-CD10-4054-89A5-623BA926E3D8}"/>
    <dgm:cxn modelId="{713481A8-2892-4392-B7E0-558FB4C833E3}" type="presParOf" srcId="{EBB8AA88-8CCB-493F-95EA-543F8E295A9A}" destId="{3A5CF127-E866-4C4D-8E95-3DBEF0BAF356}" srcOrd="0" destOrd="0" presId="urn:microsoft.com/office/officeart/2018/2/layout/IconVerticalSolidList"/>
    <dgm:cxn modelId="{098D2DED-C01D-44A9-9306-1A04C7814930}" type="presParOf" srcId="{3A5CF127-E866-4C4D-8E95-3DBEF0BAF356}" destId="{53368471-5148-48E4-9766-25254AAA1E7B}" srcOrd="0" destOrd="0" presId="urn:microsoft.com/office/officeart/2018/2/layout/IconVerticalSolidList"/>
    <dgm:cxn modelId="{56A7E739-6345-4E05-A2D0-B1419009FD9C}" type="presParOf" srcId="{3A5CF127-E866-4C4D-8E95-3DBEF0BAF356}" destId="{B810D324-6D3B-44AE-8F76-0D383C7820C5}" srcOrd="1" destOrd="0" presId="urn:microsoft.com/office/officeart/2018/2/layout/IconVerticalSolidList"/>
    <dgm:cxn modelId="{4B49E42F-CE29-4FAC-A1E6-96DC9FC47F3C}" type="presParOf" srcId="{3A5CF127-E866-4C4D-8E95-3DBEF0BAF356}" destId="{4DC19E8D-17A9-442F-AB3B-A161C4A241EF}" srcOrd="2" destOrd="0" presId="urn:microsoft.com/office/officeart/2018/2/layout/IconVerticalSolidList"/>
    <dgm:cxn modelId="{0BE2A1E9-A958-455A-85A2-09B70F8BE2CB}" type="presParOf" srcId="{3A5CF127-E866-4C4D-8E95-3DBEF0BAF356}" destId="{78867AED-FAC8-459F-9D3D-958CD7E55341}" srcOrd="3" destOrd="0" presId="urn:microsoft.com/office/officeart/2018/2/layout/IconVerticalSolidList"/>
    <dgm:cxn modelId="{18276B36-71B7-4F74-A67C-8D0FE00DE0AA}" type="presParOf" srcId="{EBB8AA88-8CCB-493F-95EA-543F8E295A9A}" destId="{1FF24649-9006-4AF9-93F5-AEBA020C8406}" srcOrd="1" destOrd="0" presId="urn:microsoft.com/office/officeart/2018/2/layout/IconVerticalSolidList"/>
    <dgm:cxn modelId="{9328BAE6-1474-4E9F-A384-4A039E8E9755}" type="presParOf" srcId="{EBB8AA88-8CCB-493F-95EA-543F8E295A9A}" destId="{0429CD4A-2627-49B6-8496-AB63891633DA}" srcOrd="2" destOrd="0" presId="urn:microsoft.com/office/officeart/2018/2/layout/IconVerticalSolidList"/>
    <dgm:cxn modelId="{1ABAB89E-4682-4AC7-A853-1AAD1C7D17DF}" type="presParOf" srcId="{0429CD4A-2627-49B6-8496-AB63891633DA}" destId="{CAF32F66-4CD4-4118-9BE6-8E1345336B45}" srcOrd="0" destOrd="0" presId="urn:microsoft.com/office/officeart/2018/2/layout/IconVerticalSolidList"/>
    <dgm:cxn modelId="{FAED55DF-876A-4828-8A14-926E78C32A16}" type="presParOf" srcId="{0429CD4A-2627-49B6-8496-AB63891633DA}" destId="{F2EA775E-4E47-417A-A4D2-C35E902B7026}" srcOrd="1" destOrd="0" presId="urn:microsoft.com/office/officeart/2018/2/layout/IconVerticalSolidList"/>
    <dgm:cxn modelId="{B2571F30-CFC7-4079-B036-C5797128ABD6}" type="presParOf" srcId="{0429CD4A-2627-49B6-8496-AB63891633DA}" destId="{31A98DD2-A7E5-487F-917C-71C1205A5ABF}" srcOrd="2" destOrd="0" presId="urn:microsoft.com/office/officeart/2018/2/layout/IconVerticalSolidList"/>
    <dgm:cxn modelId="{1819369A-13BD-4CFA-A0D4-34FA9AB1BB7B}" type="presParOf" srcId="{0429CD4A-2627-49B6-8496-AB63891633DA}" destId="{80E2ADC0-1D94-428A-A6EF-15CD7345C0A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073B516-EC7F-4573-BBB5-6A94963E5057}" type="doc">
      <dgm:prSet loTypeId="urn:microsoft.com/office/officeart/2016/7/layout/RepeatingBendingProcessNew" loCatId="process" qsTypeId="urn:microsoft.com/office/officeart/2005/8/quickstyle/simple1" qsCatId="simple" csTypeId="urn:microsoft.com/office/officeart/2005/8/colors/colorful2" csCatId="colorful" phldr="1"/>
      <dgm:spPr/>
      <dgm:t>
        <a:bodyPr/>
        <a:lstStyle/>
        <a:p>
          <a:endParaRPr lang="en-US"/>
        </a:p>
      </dgm:t>
    </dgm:pt>
    <dgm:pt modelId="{8792F3E5-D879-432A-B6BE-4837ED347EAB}">
      <dgm:prSet/>
      <dgm:spPr/>
      <dgm:t>
        <a:bodyPr/>
        <a:lstStyle/>
        <a:p>
          <a:r>
            <a:rPr lang="en-US">
              <a:latin typeface="Calibri"/>
              <a:cs typeface="Calibri"/>
            </a:rPr>
            <a:t>Drop or replace the missing values</a:t>
          </a:r>
          <a:endParaRPr lang="en-US" b="0" i="0" u="none" strike="noStrike" cap="none" baseline="0" noProof="0">
            <a:latin typeface="Calibri"/>
            <a:cs typeface="Calibri"/>
          </a:endParaRPr>
        </a:p>
      </dgm:t>
    </dgm:pt>
    <dgm:pt modelId="{BBA3FBC9-4F91-4408-A8E6-698ADFE14B8D}" type="parTrans" cxnId="{1081F05C-A43C-449A-B139-482FCD9698ED}">
      <dgm:prSet/>
      <dgm:spPr/>
      <dgm:t>
        <a:bodyPr/>
        <a:lstStyle/>
        <a:p>
          <a:endParaRPr lang="en-US"/>
        </a:p>
      </dgm:t>
    </dgm:pt>
    <dgm:pt modelId="{AB123764-D1D8-4AC2-A06C-AA0C73A099F9}" type="sibTrans" cxnId="{1081F05C-A43C-449A-B139-482FCD9698ED}">
      <dgm:prSet/>
      <dgm:spPr/>
      <dgm:t>
        <a:bodyPr/>
        <a:lstStyle/>
        <a:p>
          <a:endParaRPr lang="en-US"/>
        </a:p>
      </dgm:t>
    </dgm:pt>
    <dgm:pt modelId="{30DDE22E-2444-49F0-ACC6-F4BE08C5CC1A}">
      <dgm:prSet/>
      <dgm:spPr/>
      <dgm:t>
        <a:bodyPr/>
        <a:lstStyle/>
        <a:p>
          <a:r>
            <a:rPr lang="en-US">
              <a:latin typeface="Calibri"/>
              <a:cs typeface="Calibri"/>
            </a:rPr>
            <a:t>Define extreme weather variable</a:t>
          </a:r>
        </a:p>
      </dgm:t>
    </dgm:pt>
    <dgm:pt modelId="{BD4D6AA3-6BBF-4F2D-B600-90B8FBADD782}" type="parTrans" cxnId="{E007C49D-13DA-4982-AA90-329079827258}">
      <dgm:prSet/>
      <dgm:spPr/>
      <dgm:t>
        <a:bodyPr/>
        <a:lstStyle/>
        <a:p>
          <a:endParaRPr lang="en-US"/>
        </a:p>
      </dgm:t>
    </dgm:pt>
    <dgm:pt modelId="{5289FFFD-11B9-4670-945C-428BD792FFCA}" type="sibTrans" cxnId="{E007C49D-13DA-4982-AA90-329079827258}">
      <dgm:prSet/>
      <dgm:spPr/>
      <dgm:t>
        <a:bodyPr/>
        <a:lstStyle/>
        <a:p>
          <a:endParaRPr lang="en-US"/>
        </a:p>
      </dgm:t>
    </dgm:pt>
    <dgm:pt modelId="{E4021FCD-C1D4-4CCD-A11E-B7BDDF1E5546}">
      <dgm:prSet phldr="0"/>
      <dgm:spPr/>
      <dgm:t>
        <a:bodyPr/>
        <a:lstStyle/>
        <a:p>
          <a:r>
            <a:rPr lang="en-US">
              <a:latin typeface="Calibri"/>
              <a:cs typeface="Calibri"/>
            </a:rPr>
            <a:t>Make extreme weather a dummy variable</a:t>
          </a:r>
        </a:p>
      </dgm:t>
    </dgm:pt>
    <dgm:pt modelId="{EF52B213-C429-4003-84D8-9DF3132379E9}" type="parTrans" cxnId="{A076A463-2E74-4C51-8D81-5797BEB24C26}">
      <dgm:prSet/>
      <dgm:spPr/>
      <dgm:t>
        <a:bodyPr/>
        <a:lstStyle/>
        <a:p>
          <a:endParaRPr lang="en-US"/>
        </a:p>
      </dgm:t>
    </dgm:pt>
    <dgm:pt modelId="{4A9939ED-A167-46D9-B5E6-A7073B0584DD}" type="sibTrans" cxnId="{A076A463-2E74-4C51-8D81-5797BEB24C26}">
      <dgm:prSet/>
      <dgm:spPr/>
      <dgm:t>
        <a:bodyPr/>
        <a:lstStyle/>
        <a:p>
          <a:endParaRPr lang="en-US"/>
        </a:p>
      </dgm:t>
    </dgm:pt>
    <dgm:pt modelId="{10667D6E-D0D1-4352-B012-C6502BCAD7CC}">
      <dgm:prSet phldr="0"/>
      <dgm:spPr/>
      <dgm:t>
        <a:bodyPr/>
        <a:lstStyle/>
        <a:p>
          <a:pPr rtl="0"/>
          <a:r>
            <a:rPr lang="en-US">
              <a:latin typeface="Calibri"/>
              <a:cs typeface="Calibri"/>
            </a:rPr>
            <a:t>Normalize numeric variables in range (0,1) </a:t>
          </a:r>
        </a:p>
      </dgm:t>
    </dgm:pt>
    <dgm:pt modelId="{EB07BFC4-C2B1-498B-AC46-687D8AB15962}" type="parTrans" cxnId="{84C2DB56-04B8-4E54-A3AE-655DD5BAB774}">
      <dgm:prSet/>
      <dgm:spPr/>
    </dgm:pt>
    <dgm:pt modelId="{11F7BC10-CA2C-450D-BC13-559007C0AAAD}" type="sibTrans" cxnId="{84C2DB56-04B8-4E54-A3AE-655DD5BAB774}">
      <dgm:prSet/>
      <dgm:spPr/>
    </dgm:pt>
    <dgm:pt modelId="{EAFAE6CC-B57F-4F2C-8CCF-C8E93E3AB4B4}" type="pres">
      <dgm:prSet presAssocID="{7073B516-EC7F-4573-BBB5-6A94963E5057}" presName="Name0" presStyleCnt="0">
        <dgm:presLayoutVars>
          <dgm:dir/>
          <dgm:resizeHandles val="exact"/>
        </dgm:presLayoutVars>
      </dgm:prSet>
      <dgm:spPr/>
    </dgm:pt>
    <dgm:pt modelId="{E252EB1E-0EDD-40E1-9909-61118633053B}" type="pres">
      <dgm:prSet presAssocID="{8792F3E5-D879-432A-B6BE-4837ED347EAB}" presName="node" presStyleLbl="node1" presStyleIdx="0" presStyleCnt="4">
        <dgm:presLayoutVars>
          <dgm:bulletEnabled val="1"/>
        </dgm:presLayoutVars>
      </dgm:prSet>
      <dgm:spPr/>
    </dgm:pt>
    <dgm:pt modelId="{DE78E39F-D69D-4C3A-A297-3C7C6D8C6B84}" type="pres">
      <dgm:prSet presAssocID="{AB123764-D1D8-4AC2-A06C-AA0C73A099F9}" presName="sibTrans" presStyleLbl="sibTrans1D1" presStyleIdx="0" presStyleCnt="3"/>
      <dgm:spPr/>
    </dgm:pt>
    <dgm:pt modelId="{E0F484B4-A516-4CEA-AB58-00B997C82453}" type="pres">
      <dgm:prSet presAssocID="{AB123764-D1D8-4AC2-A06C-AA0C73A099F9}" presName="connectorText" presStyleLbl="sibTrans1D1" presStyleIdx="0" presStyleCnt="3"/>
      <dgm:spPr/>
    </dgm:pt>
    <dgm:pt modelId="{0ADA0CF4-37EC-4EA4-9BB0-C6C0959CD2BB}" type="pres">
      <dgm:prSet presAssocID="{30DDE22E-2444-49F0-ACC6-F4BE08C5CC1A}" presName="node" presStyleLbl="node1" presStyleIdx="1" presStyleCnt="4">
        <dgm:presLayoutVars>
          <dgm:bulletEnabled val="1"/>
        </dgm:presLayoutVars>
      </dgm:prSet>
      <dgm:spPr/>
    </dgm:pt>
    <dgm:pt modelId="{D19CEC63-D3FB-490C-BD07-E697222D8745}" type="pres">
      <dgm:prSet presAssocID="{5289FFFD-11B9-4670-945C-428BD792FFCA}" presName="sibTrans" presStyleLbl="sibTrans1D1" presStyleIdx="1" presStyleCnt="3"/>
      <dgm:spPr/>
    </dgm:pt>
    <dgm:pt modelId="{3F277D66-3C8C-4D2C-933E-FA641E37A117}" type="pres">
      <dgm:prSet presAssocID="{5289FFFD-11B9-4670-945C-428BD792FFCA}" presName="connectorText" presStyleLbl="sibTrans1D1" presStyleIdx="1" presStyleCnt="3"/>
      <dgm:spPr/>
    </dgm:pt>
    <dgm:pt modelId="{7FCAF790-099C-4381-AAD4-3545956A2269}" type="pres">
      <dgm:prSet presAssocID="{E4021FCD-C1D4-4CCD-A11E-B7BDDF1E5546}" presName="node" presStyleLbl="node1" presStyleIdx="2" presStyleCnt="4">
        <dgm:presLayoutVars>
          <dgm:bulletEnabled val="1"/>
        </dgm:presLayoutVars>
      </dgm:prSet>
      <dgm:spPr/>
    </dgm:pt>
    <dgm:pt modelId="{6D1C5E8B-0019-4ECA-8AB9-DCB597EC2E04}" type="pres">
      <dgm:prSet presAssocID="{4A9939ED-A167-46D9-B5E6-A7073B0584DD}" presName="sibTrans" presStyleLbl="sibTrans1D1" presStyleIdx="2" presStyleCnt="3"/>
      <dgm:spPr/>
    </dgm:pt>
    <dgm:pt modelId="{9FC3EBF5-CFE5-4DB8-BD6F-7DF4AF301678}" type="pres">
      <dgm:prSet presAssocID="{4A9939ED-A167-46D9-B5E6-A7073B0584DD}" presName="connectorText" presStyleLbl="sibTrans1D1" presStyleIdx="2" presStyleCnt="3"/>
      <dgm:spPr/>
    </dgm:pt>
    <dgm:pt modelId="{F505362F-97DF-4DFD-ADFE-ADC0DE6A1C08}" type="pres">
      <dgm:prSet presAssocID="{10667D6E-D0D1-4352-B012-C6502BCAD7CC}" presName="node" presStyleLbl="node1" presStyleIdx="3" presStyleCnt="4">
        <dgm:presLayoutVars>
          <dgm:bulletEnabled val="1"/>
        </dgm:presLayoutVars>
      </dgm:prSet>
      <dgm:spPr/>
    </dgm:pt>
  </dgm:ptLst>
  <dgm:cxnLst>
    <dgm:cxn modelId="{6D3A1A12-6F22-4F9D-BF9C-D0B45F63C8DB}" type="presOf" srcId="{E4021FCD-C1D4-4CCD-A11E-B7BDDF1E5546}" destId="{7FCAF790-099C-4381-AAD4-3545956A2269}" srcOrd="0" destOrd="0" presId="urn:microsoft.com/office/officeart/2016/7/layout/RepeatingBendingProcessNew"/>
    <dgm:cxn modelId="{11C76016-B90E-4B84-A93F-A2A3F39F2732}" type="presOf" srcId="{AB123764-D1D8-4AC2-A06C-AA0C73A099F9}" destId="{DE78E39F-D69D-4C3A-A297-3C7C6D8C6B84}" srcOrd="0" destOrd="0" presId="urn:microsoft.com/office/officeart/2016/7/layout/RepeatingBendingProcessNew"/>
    <dgm:cxn modelId="{BC9E4B1A-AFE3-49D2-A21D-5085D9DEB897}" type="presOf" srcId="{AB123764-D1D8-4AC2-A06C-AA0C73A099F9}" destId="{E0F484B4-A516-4CEA-AB58-00B997C82453}" srcOrd="1" destOrd="0" presId="urn:microsoft.com/office/officeart/2016/7/layout/RepeatingBendingProcessNew"/>
    <dgm:cxn modelId="{0337622E-FB29-4139-9C11-4FAA1CDB12F5}" type="presOf" srcId="{4A9939ED-A167-46D9-B5E6-A7073B0584DD}" destId="{6D1C5E8B-0019-4ECA-8AB9-DCB597EC2E04}" srcOrd="0" destOrd="0" presId="urn:microsoft.com/office/officeart/2016/7/layout/RepeatingBendingProcessNew"/>
    <dgm:cxn modelId="{E1A70D30-A0F9-4BC4-B393-296F82062E79}" type="presOf" srcId="{5289FFFD-11B9-4670-945C-428BD792FFCA}" destId="{D19CEC63-D3FB-490C-BD07-E697222D8745}" srcOrd="0" destOrd="0" presId="urn:microsoft.com/office/officeart/2016/7/layout/RepeatingBendingProcessNew"/>
    <dgm:cxn modelId="{1081F05C-A43C-449A-B139-482FCD9698ED}" srcId="{7073B516-EC7F-4573-BBB5-6A94963E5057}" destId="{8792F3E5-D879-432A-B6BE-4837ED347EAB}" srcOrd="0" destOrd="0" parTransId="{BBA3FBC9-4F91-4408-A8E6-698ADFE14B8D}" sibTransId="{AB123764-D1D8-4AC2-A06C-AA0C73A099F9}"/>
    <dgm:cxn modelId="{2EA05D62-B285-49A5-80D5-5942EE09D4B1}" type="presOf" srcId="{7073B516-EC7F-4573-BBB5-6A94963E5057}" destId="{EAFAE6CC-B57F-4F2C-8CCF-C8E93E3AB4B4}" srcOrd="0" destOrd="0" presId="urn:microsoft.com/office/officeart/2016/7/layout/RepeatingBendingProcessNew"/>
    <dgm:cxn modelId="{A076A463-2E74-4C51-8D81-5797BEB24C26}" srcId="{7073B516-EC7F-4573-BBB5-6A94963E5057}" destId="{E4021FCD-C1D4-4CCD-A11E-B7BDDF1E5546}" srcOrd="2" destOrd="0" parTransId="{EF52B213-C429-4003-84D8-9DF3132379E9}" sibTransId="{4A9939ED-A167-46D9-B5E6-A7073B0584DD}"/>
    <dgm:cxn modelId="{0B4F8871-F002-4184-8BE5-1F809C4EBB7E}" type="presOf" srcId="{5289FFFD-11B9-4670-945C-428BD792FFCA}" destId="{3F277D66-3C8C-4D2C-933E-FA641E37A117}" srcOrd="1" destOrd="0" presId="urn:microsoft.com/office/officeart/2016/7/layout/RepeatingBendingProcessNew"/>
    <dgm:cxn modelId="{75DD8452-6F3C-4676-8D70-366DD39D4D9C}" type="presOf" srcId="{10667D6E-D0D1-4352-B012-C6502BCAD7CC}" destId="{F505362F-97DF-4DFD-ADFE-ADC0DE6A1C08}" srcOrd="0" destOrd="0" presId="urn:microsoft.com/office/officeart/2016/7/layout/RepeatingBendingProcessNew"/>
    <dgm:cxn modelId="{143C3755-FFF4-4588-A44E-8C2881E856E0}" type="presOf" srcId="{30DDE22E-2444-49F0-ACC6-F4BE08C5CC1A}" destId="{0ADA0CF4-37EC-4EA4-9BB0-C6C0959CD2BB}" srcOrd="0" destOrd="0" presId="urn:microsoft.com/office/officeart/2016/7/layout/RepeatingBendingProcessNew"/>
    <dgm:cxn modelId="{84C2DB56-04B8-4E54-A3AE-655DD5BAB774}" srcId="{7073B516-EC7F-4573-BBB5-6A94963E5057}" destId="{10667D6E-D0D1-4352-B012-C6502BCAD7CC}" srcOrd="3" destOrd="0" parTransId="{EB07BFC4-C2B1-498B-AC46-687D8AB15962}" sibTransId="{11F7BC10-CA2C-450D-BC13-559007C0AAAD}"/>
    <dgm:cxn modelId="{E007C49D-13DA-4982-AA90-329079827258}" srcId="{7073B516-EC7F-4573-BBB5-6A94963E5057}" destId="{30DDE22E-2444-49F0-ACC6-F4BE08C5CC1A}" srcOrd="1" destOrd="0" parTransId="{BD4D6AA3-6BBF-4F2D-B600-90B8FBADD782}" sibTransId="{5289FFFD-11B9-4670-945C-428BD792FFCA}"/>
    <dgm:cxn modelId="{44177AD1-1B20-4133-9C80-3781C0C3C41C}" type="presOf" srcId="{8792F3E5-D879-432A-B6BE-4837ED347EAB}" destId="{E252EB1E-0EDD-40E1-9909-61118633053B}" srcOrd="0" destOrd="0" presId="urn:microsoft.com/office/officeart/2016/7/layout/RepeatingBendingProcessNew"/>
    <dgm:cxn modelId="{8024E7DD-1FB4-4DC3-B2F3-A79C43758F6B}" type="presOf" srcId="{4A9939ED-A167-46D9-B5E6-A7073B0584DD}" destId="{9FC3EBF5-CFE5-4DB8-BD6F-7DF4AF301678}" srcOrd="1" destOrd="0" presId="urn:microsoft.com/office/officeart/2016/7/layout/RepeatingBendingProcessNew"/>
    <dgm:cxn modelId="{8ABC069E-1073-45C7-8A6A-C20909449BA4}" type="presParOf" srcId="{EAFAE6CC-B57F-4F2C-8CCF-C8E93E3AB4B4}" destId="{E252EB1E-0EDD-40E1-9909-61118633053B}" srcOrd="0" destOrd="0" presId="urn:microsoft.com/office/officeart/2016/7/layout/RepeatingBendingProcessNew"/>
    <dgm:cxn modelId="{122BA5EE-F894-4537-8B11-4CBD5B319605}" type="presParOf" srcId="{EAFAE6CC-B57F-4F2C-8CCF-C8E93E3AB4B4}" destId="{DE78E39F-D69D-4C3A-A297-3C7C6D8C6B84}" srcOrd="1" destOrd="0" presId="urn:microsoft.com/office/officeart/2016/7/layout/RepeatingBendingProcessNew"/>
    <dgm:cxn modelId="{C9684B8B-CED0-4FB5-8D58-07BFC3195ED0}" type="presParOf" srcId="{DE78E39F-D69D-4C3A-A297-3C7C6D8C6B84}" destId="{E0F484B4-A516-4CEA-AB58-00B997C82453}" srcOrd="0" destOrd="0" presId="urn:microsoft.com/office/officeart/2016/7/layout/RepeatingBendingProcessNew"/>
    <dgm:cxn modelId="{154C7880-B65D-433E-A559-7C7BB06B6FEC}" type="presParOf" srcId="{EAFAE6CC-B57F-4F2C-8CCF-C8E93E3AB4B4}" destId="{0ADA0CF4-37EC-4EA4-9BB0-C6C0959CD2BB}" srcOrd="2" destOrd="0" presId="urn:microsoft.com/office/officeart/2016/7/layout/RepeatingBendingProcessNew"/>
    <dgm:cxn modelId="{FF3C3AEB-385F-4801-B3E0-A278F7CD54D9}" type="presParOf" srcId="{EAFAE6CC-B57F-4F2C-8CCF-C8E93E3AB4B4}" destId="{D19CEC63-D3FB-490C-BD07-E697222D8745}" srcOrd="3" destOrd="0" presId="urn:microsoft.com/office/officeart/2016/7/layout/RepeatingBendingProcessNew"/>
    <dgm:cxn modelId="{F9D2E44C-0425-4577-B7BE-EA8D1D878852}" type="presParOf" srcId="{D19CEC63-D3FB-490C-BD07-E697222D8745}" destId="{3F277D66-3C8C-4D2C-933E-FA641E37A117}" srcOrd="0" destOrd="0" presId="urn:microsoft.com/office/officeart/2016/7/layout/RepeatingBendingProcessNew"/>
    <dgm:cxn modelId="{CA2F9CA0-6B44-4536-AA44-09467D7121D0}" type="presParOf" srcId="{EAFAE6CC-B57F-4F2C-8CCF-C8E93E3AB4B4}" destId="{7FCAF790-099C-4381-AAD4-3545956A2269}" srcOrd="4" destOrd="0" presId="urn:microsoft.com/office/officeart/2016/7/layout/RepeatingBendingProcessNew"/>
    <dgm:cxn modelId="{E2A18919-0518-4C6A-82AC-7C22683C8965}" type="presParOf" srcId="{EAFAE6CC-B57F-4F2C-8CCF-C8E93E3AB4B4}" destId="{6D1C5E8B-0019-4ECA-8AB9-DCB597EC2E04}" srcOrd="5" destOrd="0" presId="urn:microsoft.com/office/officeart/2016/7/layout/RepeatingBendingProcessNew"/>
    <dgm:cxn modelId="{D834B463-AF3D-4AE1-AFBC-FE91D56DF5F3}" type="presParOf" srcId="{6D1C5E8B-0019-4ECA-8AB9-DCB597EC2E04}" destId="{9FC3EBF5-CFE5-4DB8-BD6F-7DF4AF301678}" srcOrd="0" destOrd="0" presId="urn:microsoft.com/office/officeart/2016/7/layout/RepeatingBendingProcessNew"/>
    <dgm:cxn modelId="{D5F4489E-452E-45C9-A1AD-1ADBD23BD516}" type="presParOf" srcId="{EAFAE6CC-B57F-4F2C-8CCF-C8E93E3AB4B4}" destId="{F505362F-97DF-4DFD-ADFE-ADC0DE6A1C08}" srcOrd="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17018A-9BFA-4AC4-B8B8-737707984FD7}">
      <dsp:nvSpPr>
        <dsp:cNvPr id="0" name=""/>
        <dsp:cNvSpPr/>
      </dsp:nvSpPr>
      <dsp:spPr>
        <a:xfrm>
          <a:off x="0" y="956381"/>
          <a:ext cx="6513603" cy="176562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DC3AB2-1B10-4368-9827-7A0FB8B04667}">
      <dsp:nvSpPr>
        <dsp:cNvPr id="0" name=""/>
        <dsp:cNvSpPr/>
      </dsp:nvSpPr>
      <dsp:spPr>
        <a:xfrm>
          <a:off x="534102" y="1353647"/>
          <a:ext cx="971095" cy="971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C0EBC3-AEF3-4EC7-A18F-24BB5E70E04A}">
      <dsp:nvSpPr>
        <dsp:cNvPr id="0" name=""/>
        <dsp:cNvSpPr/>
      </dsp:nvSpPr>
      <dsp:spPr>
        <a:xfrm>
          <a:off x="2039300" y="956381"/>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755650">
            <a:lnSpc>
              <a:spcPct val="100000"/>
            </a:lnSpc>
            <a:spcBef>
              <a:spcPct val="0"/>
            </a:spcBef>
            <a:spcAft>
              <a:spcPct val="35000"/>
            </a:spcAft>
            <a:buNone/>
          </a:pPr>
          <a:r>
            <a:rPr lang="en-US" sz="1700" kern="1200"/>
            <a:t>Climate change is a change in the usual weather found in a place. This could be a change in how much rain a place usually gets in a year. Or it could be a change in a place's usual temperature for a month or season.</a:t>
          </a:r>
        </a:p>
      </dsp:txBody>
      <dsp:txXfrm>
        <a:off x="2039300" y="956381"/>
        <a:ext cx="4474303" cy="1765627"/>
      </dsp:txXfrm>
    </dsp:sp>
    <dsp:sp modelId="{9803F83B-A900-4482-8F5C-36E4DCD71579}">
      <dsp:nvSpPr>
        <dsp:cNvPr id="0" name=""/>
        <dsp:cNvSpPr/>
      </dsp:nvSpPr>
      <dsp:spPr>
        <a:xfrm>
          <a:off x="0" y="3163416"/>
          <a:ext cx="6513603" cy="176562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E9AB36-F902-4ED4-8C79-C1642AF6A56A}">
      <dsp:nvSpPr>
        <dsp:cNvPr id="0" name=""/>
        <dsp:cNvSpPr/>
      </dsp:nvSpPr>
      <dsp:spPr>
        <a:xfrm>
          <a:off x="534102" y="3560682"/>
          <a:ext cx="971095" cy="971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FEC927-B187-4137-9081-3C6EE941E98A}">
      <dsp:nvSpPr>
        <dsp:cNvPr id="0" name=""/>
        <dsp:cNvSpPr/>
      </dsp:nvSpPr>
      <dsp:spPr>
        <a:xfrm>
          <a:off x="2039300" y="3163416"/>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755650">
            <a:lnSpc>
              <a:spcPct val="100000"/>
            </a:lnSpc>
            <a:spcBef>
              <a:spcPct val="0"/>
            </a:spcBef>
            <a:spcAft>
              <a:spcPct val="35000"/>
            </a:spcAft>
            <a:buNone/>
          </a:pPr>
          <a:r>
            <a:rPr lang="en-US" sz="1700" kern="1200"/>
            <a:t>The Climate Emergency we currently face requires adequate and immediate action. It is one of the most pervasive and threatening crises of our time. </a:t>
          </a:r>
        </a:p>
      </dsp:txBody>
      <dsp:txXfrm>
        <a:off x="2039300" y="3163416"/>
        <a:ext cx="4474303" cy="176562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2DD318-BCBE-48DD-A12B-7B001163EA6D}">
      <dsp:nvSpPr>
        <dsp:cNvPr id="0" name=""/>
        <dsp:cNvSpPr/>
      </dsp:nvSpPr>
      <dsp:spPr>
        <a:xfrm>
          <a:off x="559800" y="367104"/>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1A1F43-82D6-406E-BD57-CBDE54943BD4}">
      <dsp:nvSpPr>
        <dsp:cNvPr id="0" name=""/>
        <dsp:cNvSpPr/>
      </dsp:nvSpPr>
      <dsp:spPr>
        <a:xfrm>
          <a:off x="559800" y="2034641"/>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22350">
            <a:lnSpc>
              <a:spcPct val="90000"/>
            </a:lnSpc>
            <a:spcBef>
              <a:spcPct val="0"/>
            </a:spcBef>
            <a:spcAft>
              <a:spcPct val="35000"/>
            </a:spcAft>
            <a:buNone/>
            <a:defRPr b="1"/>
          </a:pPr>
          <a:r>
            <a:rPr lang="en-US" sz="2300" kern="1200"/>
            <a:t>How did we define extreme weather?</a:t>
          </a:r>
        </a:p>
      </dsp:txBody>
      <dsp:txXfrm>
        <a:off x="559800" y="2034641"/>
        <a:ext cx="4320000" cy="648000"/>
      </dsp:txXfrm>
    </dsp:sp>
    <dsp:sp modelId="{1F02DB85-69C0-4D5E-8810-5B362B4E5C2F}">
      <dsp:nvSpPr>
        <dsp:cNvPr id="0" name=""/>
        <dsp:cNvSpPr/>
      </dsp:nvSpPr>
      <dsp:spPr>
        <a:xfrm>
          <a:off x="559800" y="2754983"/>
          <a:ext cx="4320000" cy="1229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Heavy fog, thunder, hail, high winds, freezing, snow, and ice pellets</a:t>
          </a:r>
        </a:p>
      </dsp:txBody>
      <dsp:txXfrm>
        <a:off x="559800" y="2754983"/>
        <a:ext cx="4320000" cy="1229249"/>
      </dsp:txXfrm>
    </dsp:sp>
    <dsp:sp modelId="{787C210C-E591-4BB9-A466-79ECE6A7F6D8}">
      <dsp:nvSpPr>
        <dsp:cNvPr id="0" name=""/>
        <dsp:cNvSpPr/>
      </dsp:nvSpPr>
      <dsp:spPr>
        <a:xfrm>
          <a:off x="5635800" y="367104"/>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64E65E-3746-4E15-B279-C2C27BEE46C9}">
      <dsp:nvSpPr>
        <dsp:cNvPr id="0" name=""/>
        <dsp:cNvSpPr/>
      </dsp:nvSpPr>
      <dsp:spPr>
        <a:xfrm>
          <a:off x="5635800" y="2034641"/>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22350">
            <a:lnSpc>
              <a:spcPct val="90000"/>
            </a:lnSpc>
            <a:spcBef>
              <a:spcPct val="0"/>
            </a:spcBef>
            <a:spcAft>
              <a:spcPct val="35000"/>
            </a:spcAft>
            <a:buNone/>
            <a:defRPr b="1"/>
          </a:pPr>
          <a:r>
            <a:rPr lang="en-US" sz="2300" kern="1200"/>
            <a:t>What are the independent variables</a:t>
          </a:r>
          <a:r>
            <a:rPr lang="en-US" sz="2300" kern="1200">
              <a:latin typeface="Calibri Light" panose="020F0302020204030204"/>
            </a:rPr>
            <a:t>?</a:t>
          </a:r>
          <a:endParaRPr lang="en-US" sz="2300" kern="1200"/>
        </a:p>
      </dsp:txBody>
      <dsp:txXfrm>
        <a:off x="5635800" y="2034641"/>
        <a:ext cx="4320000" cy="648000"/>
      </dsp:txXfrm>
    </dsp:sp>
    <dsp:sp modelId="{CA6FA672-36FA-4F8C-8E3E-E59FA1D3FB1E}">
      <dsp:nvSpPr>
        <dsp:cNvPr id="0" name=""/>
        <dsp:cNvSpPr/>
      </dsp:nvSpPr>
      <dsp:spPr>
        <a:xfrm>
          <a:off x="5635800" y="2754983"/>
          <a:ext cx="4320000" cy="1229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Precipitation</a:t>
          </a:r>
        </a:p>
        <a:p>
          <a:pPr marL="0" lvl="0" indent="0" algn="l" defTabSz="755650">
            <a:lnSpc>
              <a:spcPct val="90000"/>
            </a:lnSpc>
            <a:spcBef>
              <a:spcPct val="0"/>
            </a:spcBef>
            <a:spcAft>
              <a:spcPct val="35000"/>
            </a:spcAft>
            <a:buNone/>
          </a:pPr>
          <a:r>
            <a:rPr lang="en-US" sz="1700" kern="1200"/>
            <a:t>Snowfall</a:t>
          </a:r>
        </a:p>
        <a:p>
          <a:pPr marL="0" lvl="0" indent="0" algn="l" defTabSz="755650">
            <a:lnSpc>
              <a:spcPct val="90000"/>
            </a:lnSpc>
            <a:spcBef>
              <a:spcPct val="0"/>
            </a:spcBef>
            <a:spcAft>
              <a:spcPct val="35000"/>
            </a:spcAft>
            <a:buNone/>
          </a:pPr>
          <a:r>
            <a:rPr lang="en-US" sz="1700" kern="1200"/>
            <a:t>Minimum temperature</a:t>
          </a:r>
        </a:p>
        <a:p>
          <a:pPr marL="0" lvl="0" indent="0" algn="l" defTabSz="755650">
            <a:lnSpc>
              <a:spcPct val="90000"/>
            </a:lnSpc>
            <a:spcBef>
              <a:spcPct val="0"/>
            </a:spcBef>
            <a:spcAft>
              <a:spcPct val="35000"/>
            </a:spcAft>
            <a:buNone/>
          </a:pPr>
          <a:r>
            <a:rPr lang="en-US" sz="1700" kern="1200"/>
            <a:t>Maximum temperature</a:t>
          </a:r>
        </a:p>
      </dsp:txBody>
      <dsp:txXfrm>
        <a:off x="5635800" y="2754983"/>
        <a:ext cx="4320000" cy="122924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258621-B12A-47DB-A335-9A86EAD64B25}">
      <dsp:nvSpPr>
        <dsp:cNvPr id="0" name=""/>
        <dsp:cNvSpPr/>
      </dsp:nvSpPr>
      <dsp:spPr>
        <a:xfrm>
          <a:off x="0" y="248090"/>
          <a:ext cx="6513603" cy="98338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Gaussian Naive Bayes model</a:t>
          </a:r>
        </a:p>
      </dsp:txBody>
      <dsp:txXfrm>
        <a:off x="48005" y="296095"/>
        <a:ext cx="6417593" cy="887374"/>
      </dsp:txXfrm>
    </dsp:sp>
    <dsp:sp modelId="{2CD96D6D-5B8A-43A4-A043-437C22F5D947}">
      <dsp:nvSpPr>
        <dsp:cNvPr id="0" name=""/>
        <dsp:cNvSpPr/>
      </dsp:nvSpPr>
      <dsp:spPr>
        <a:xfrm>
          <a:off x="0" y="1349555"/>
          <a:ext cx="6513603" cy="983384"/>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Logistic Regression</a:t>
          </a:r>
        </a:p>
      </dsp:txBody>
      <dsp:txXfrm>
        <a:off x="48005" y="1397560"/>
        <a:ext cx="6417593" cy="887374"/>
      </dsp:txXfrm>
    </dsp:sp>
    <dsp:sp modelId="{3DABCF78-A7D2-4011-B235-46364D456E20}">
      <dsp:nvSpPr>
        <dsp:cNvPr id="0" name=""/>
        <dsp:cNvSpPr/>
      </dsp:nvSpPr>
      <dsp:spPr>
        <a:xfrm>
          <a:off x="0" y="2451020"/>
          <a:ext cx="6513603" cy="983384"/>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K-Nearest Neighbors</a:t>
          </a:r>
        </a:p>
      </dsp:txBody>
      <dsp:txXfrm>
        <a:off x="48005" y="2499025"/>
        <a:ext cx="6417593" cy="887374"/>
      </dsp:txXfrm>
    </dsp:sp>
    <dsp:sp modelId="{9342A8EF-2076-425A-B8B1-1590F3E98798}">
      <dsp:nvSpPr>
        <dsp:cNvPr id="0" name=""/>
        <dsp:cNvSpPr/>
      </dsp:nvSpPr>
      <dsp:spPr>
        <a:xfrm>
          <a:off x="0" y="3552485"/>
          <a:ext cx="6513603" cy="98338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Random Forest</a:t>
          </a:r>
        </a:p>
      </dsp:txBody>
      <dsp:txXfrm>
        <a:off x="48005" y="3600490"/>
        <a:ext cx="6417593" cy="887374"/>
      </dsp:txXfrm>
    </dsp:sp>
    <dsp:sp modelId="{8AB2F5B4-2AE5-4425-9B4B-89548E155CD7}">
      <dsp:nvSpPr>
        <dsp:cNvPr id="0" name=""/>
        <dsp:cNvSpPr/>
      </dsp:nvSpPr>
      <dsp:spPr>
        <a:xfrm>
          <a:off x="0" y="4653950"/>
          <a:ext cx="6513603" cy="983384"/>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Support Vector Machine</a:t>
          </a:r>
        </a:p>
      </dsp:txBody>
      <dsp:txXfrm>
        <a:off x="48005" y="4701955"/>
        <a:ext cx="6417593" cy="88737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444858-A499-4638-89E7-7E9908730F17}">
      <dsp:nvSpPr>
        <dsp:cNvPr id="0" name=""/>
        <dsp:cNvSpPr/>
      </dsp:nvSpPr>
      <dsp:spPr>
        <a:xfrm>
          <a:off x="0" y="1805"/>
          <a:ext cx="10515600" cy="91531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B491BE-0A54-45D5-A9BC-B38E97F9D507}">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BD5839-0783-4692-8FF2-4129306992F8}">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latin typeface="Calibri"/>
              <a:cs typeface="Calibri"/>
            </a:rPr>
            <a:t>There is no significant change of the temperature in worcester, but the trend of which has slightly increased over 50 years</a:t>
          </a:r>
          <a:endParaRPr lang="en-US" sz="2200" b="0" i="0" u="none" strike="noStrike" kern="1200" cap="none" baseline="0" noProof="0">
            <a:solidFill>
              <a:srgbClr val="010000"/>
            </a:solidFill>
            <a:latin typeface="Calibri"/>
            <a:cs typeface="Calibri"/>
          </a:endParaRPr>
        </a:p>
      </dsp:txBody>
      <dsp:txXfrm>
        <a:off x="1057183" y="1805"/>
        <a:ext cx="9458416" cy="915310"/>
      </dsp:txXfrm>
    </dsp:sp>
    <dsp:sp modelId="{984EE33B-72F1-479B-916C-2DAB12D33D08}">
      <dsp:nvSpPr>
        <dsp:cNvPr id="0" name=""/>
        <dsp:cNvSpPr/>
      </dsp:nvSpPr>
      <dsp:spPr>
        <a:xfrm>
          <a:off x="0" y="1145944"/>
          <a:ext cx="10515600" cy="91531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EA7721-7924-4840-8E9E-D002473ECB49}">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903431-BC47-4E75-9FF1-72D0B541EBA9}">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latin typeface="Calibri"/>
              <a:cs typeface="Calibri"/>
            </a:rPr>
            <a:t>There is no obvious change of the number of extreme weathers due to time over 50 years</a:t>
          </a:r>
        </a:p>
      </dsp:txBody>
      <dsp:txXfrm>
        <a:off x="1057183" y="1145944"/>
        <a:ext cx="9458416" cy="915310"/>
      </dsp:txXfrm>
    </dsp:sp>
    <dsp:sp modelId="{8D63CD0B-E6D7-434F-A98E-5092792C76C5}">
      <dsp:nvSpPr>
        <dsp:cNvPr id="0" name=""/>
        <dsp:cNvSpPr/>
      </dsp:nvSpPr>
      <dsp:spPr>
        <a:xfrm>
          <a:off x="0" y="2290082"/>
          <a:ext cx="10515600" cy="91531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C9CB0C-CB80-4FD7-8186-5D837F08206F}">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EC1AA0-F09C-4853-9A0C-7ABE0E54E929}">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latin typeface="Calibri"/>
              <a:cs typeface="Calibri"/>
            </a:rPr>
            <a:t>It is possible to predict the future temperature using classic models</a:t>
          </a:r>
        </a:p>
      </dsp:txBody>
      <dsp:txXfrm>
        <a:off x="1057183" y="2290082"/>
        <a:ext cx="9458416" cy="915310"/>
      </dsp:txXfrm>
    </dsp:sp>
    <dsp:sp modelId="{9826A6D1-EC7A-4ACB-8E20-EBF0CB6B47D6}">
      <dsp:nvSpPr>
        <dsp:cNvPr id="0" name=""/>
        <dsp:cNvSpPr/>
      </dsp:nvSpPr>
      <dsp:spPr>
        <a:xfrm>
          <a:off x="0" y="3434221"/>
          <a:ext cx="10515600" cy="91531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F6901A-9F3A-46AE-8C19-B09480DB8A73}">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3D0250-A183-4EF6-8A4D-180DF225033A}">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latin typeface="Calibri"/>
              <a:cs typeface="Calibri"/>
            </a:rPr>
            <a:t>It is possible to predict the future extreme weather by temperature, precipitation, and snowfall using machine learning models</a:t>
          </a:r>
        </a:p>
      </dsp:txBody>
      <dsp:txXfrm>
        <a:off x="1057183" y="3434221"/>
        <a:ext cx="9458416" cy="91531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4D6FF5-C6D2-40F5-9B61-55D56ACA0515}">
      <dsp:nvSpPr>
        <dsp:cNvPr id="0" name=""/>
        <dsp:cNvSpPr/>
      </dsp:nvSpPr>
      <dsp:spPr>
        <a:xfrm>
          <a:off x="82613" y="908559"/>
          <a:ext cx="897246" cy="897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8C2A1D-9ED1-4F4E-B5E5-E85B5DFDA9C1}">
      <dsp:nvSpPr>
        <dsp:cNvPr id="0" name=""/>
        <dsp:cNvSpPr/>
      </dsp:nvSpPr>
      <dsp:spPr>
        <a:xfrm>
          <a:off x="271034" y="1096980"/>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89A22E-EB56-4ED9-A83D-379EE49F954E}">
      <dsp:nvSpPr>
        <dsp:cNvPr id="0" name=""/>
        <dsp:cNvSpPr/>
      </dsp:nvSpPr>
      <dsp:spPr>
        <a:xfrm>
          <a:off x="1172126"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Try other classic models and Neural Networks to see if it is possible to get more accurate prediction</a:t>
          </a:r>
        </a:p>
      </dsp:txBody>
      <dsp:txXfrm>
        <a:off x="1172126" y="908559"/>
        <a:ext cx="2114937" cy="897246"/>
      </dsp:txXfrm>
    </dsp:sp>
    <dsp:sp modelId="{12C8ACE1-7B9E-4620-8D13-D907CD7C756A}">
      <dsp:nvSpPr>
        <dsp:cNvPr id="0" name=""/>
        <dsp:cNvSpPr/>
      </dsp:nvSpPr>
      <dsp:spPr>
        <a:xfrm>
          <a:off x="3655575" y="908559"/>
          <a:ext cx="897246" cy="89724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2076FD-6C28-461D-9E30-51017F77F8E9}">
      <dsp:nvSpPr>
        <dsp:cNvPr id="0" name=""/>
        <dsp:cNvSpPr/>
      </dsp:nvSpPr>
      <dsp:spPr>
        <a:xfrm>
          <a:off x="3843996" y="1096980"/>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C103E9-191E-45B5-95B5-201643D871DD}">
      <dsp:nvSpPr>
        <dsp:cNvPr id="0" name=""/>
        <dsp:cNvSpPr/>
      </dsp:nvSpPr>
      <dsp:spPr>
        <a:xfrm>
          <a:off x="4745088"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Use larger dataset for machine learning models to improve the accurancy</a:t>
          </a:r>
        </a:p>
      </dsp:txBody>
      <dsp:txXfrm>
        <a:off x="4745088" y="908559"/>
        <a:ext cx="2114937" cy="897246"/>
      </dsp:txXfrm>
    </dsp:sp>
    <dsp:sp modelId="{A3EB6A6E-97A3-4D74-9C49-1BAF477DDB86}">
      <dsp:nvSpPr>
        <dsp:cNvPr id="0" name=""/>
        <dsp:cNvSpPr/>
      </dsp:nvSpPr>
      <dsp:spPr>
        <a:xfrm>
          <a:off x="7228536" y="908559"/>
          <a:ext cx="897246" cy="8972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ECD549-2FA9-413A-84FE-67113DAE567D}">
      <dsp:nvSpPr>
        <dsp:cNvPr id="0" name=""/>
        <dsp:cNvSpPr/>
      </dsp:nvSpPr>
      <dsp:spPr>
        <a:xfrm>
          <a:off x="7416958" y="1096980"/>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4FF35A-66B5-4B3A-A85D-4D2A4787FD8D}">
      <dsp:nvSpPr>
        <dsp:cNvPr id="0" name=""/>
        <dsp:cNvSpPr/>
      </dsp:nvSpPr>
      <dsp:spPr>
        <a:xfrm>
          <a:off x="8318049"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Apply Neural Networks for classification problem</a:t>
          </a:r>
        </a:p>
      </dsp:txBody>
      <dsp:txXfrm>
        <a:off x="8318049" y="908559"/>
        <a:ext cx="2114937" cy="897246"/>
      </dsp:txXfrm>
    </dsp:sp>
    <dsp:sp modelId="{A0951D7A-A892-43B3-B44C-30FF28E98743}">
      <dsp:nvSpPr>
        <dsp:cNvPr id="0" name=""/>
        <dsp:cNvSpPr/>
      </dsp:nvSpPr>
      <dsp:spPr>
        <a:xfrm>
          <a:off x="82613" y="2545532"/>
          <a:ext cx="897246" cy="89724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DC9842-5395-4CDD-8C35-E1BDECC1298A}">
      <dsp:nvSpPr>
        <dsp:cNvPr id="0" name=""/>
        <dsp:cNvSpPr/>
      </dsp:nvSpPr>
      <dsp:spPr>
        <a:xfrm>
          <a:off x="271034" y="2733954"/>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15D34A-076B-4239-8FBB-7BD673702D22}">
      <dsp:nvSpPr>
        <dsp:cNvPr id="0" name=""/>
        <dsp:cNvSpPr/>
      </dsp:nvSpPr>
      <dsp:spPr>
        <a:xfrm>
          <a:off x="1172126"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Find more independent variables</a:t>
          </a:r>
        </a:p>
      </dsp:txBody>
      <dsp:txXfrm>
        <a:off x="1172126" y="2545532"/>
        <a:ext cx="2114937" cy="897246"/>
      </dsp:txXfrm>
    </dsp:sp>
    <dsp:sp modelId="{5C4F3DAE-14A2-4A44-86E4-21F602536AF7}">
      <dsp:nvSpPr>
        <dsp:cNvPr id="0" name=""/>
        <dsp:cNvSpPr/>
      </dsp:nvSpPr>
      <dsp:spPr>
        <a:xfrm>
          <a:off x="3655575" y="2545532"/>
          <a:ext cx="897246" cy="89724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574B6D-2FA2-41F4-9745-9C847F26F412}">
      <dsp:nvSpPr>
        <dsp:cNvPr id="0" name=""/>
        <dsp:cNvSpPr/>
      </dsp:nvSpPr>
      <dsp:spPr>
        <a:xfrm>
          <a:off x="3843996" y="2733954"/>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5FB0B0-3B1E-4B91-865C-429A1DD502E1}">
      <dsp:nvSpPr>
        <dsp:cNvPr id="0" name=""/>
        <dsp:cNvSpPr/>
      </dsp:nvSpPr>
      <dsp:spPr>
        <a:xfrm>
          <a:off x="4745088"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Adjust parameters</a:t>
          </a:r>
        </a:p>
      </dsp:txBody>
      <dsp:txXfrm>
        <a:off x="4745088" y="2545532"/>
        <a:ext cx="2114937" cy="897246"/>
      </dsp:txXfrm>
    </dsp:sp>
    <dsp:sp modelId="{06FC8123-8226-4E82-8C1D-B016FD1BAE18}">
      <dsp:nvSpPr>
        <dsp:cNvPr id="0" name=""/>
        <dsp:cNvSpPr/>
      </dsp:nvSpPr>
      <dsp:spPr>
        <a:xfrm>
          <a:off x="7228536" y="2545532"/>
          <a:ext cx="897246" cy="897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E00465-3852-4268-9A40-F02A2A1AC53F}">
      <dsp:nvSpPr>
        <dsp:cNvPr id="0" name=""/>
        <dsp:cNvSpPr/>
      </dsp:nvSpPr>
      <dsp:spPr>
        <a:xfrm>
          <a:off x="7416958" y="2733954"/>
          <a:ext cx="520402" cy="5204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751A51-BA91-48C9-AC51-0AA8DDEC62B2}">
      <dsp:nvSpPr>
        <dsp:cNvPr id="0" name=""/>
        <dsp:cNvSpPr/>
      </dsp:nvSpPr>
      <dsp:spPr>
        <a:xfrm>
          <a:off x="8318049"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a:t>
          </a:r>
        </a:p>
      </dsp:txBody>
      <dsp:txXfrm>
        <a:off x="8318049" y="2545532"/>
        <a:ext cx="2114937" cy="89724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365925-DA51-4435-B32F-1AA0E0DCE6A6}">
      <dsp:nvSpPr>
        <dsp:cNvPr id="0" name=""/>
        <dsp:cNvSpPr/>
      </dsp:nvSpPr>
      <dsp:spPr>
        <a:xfrm>
          <a:off x="1302720" y="2557"/>
          <a:ext cx="5210883" cy="1122196"/>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106" tIns="285038" rIns="101106" bIns="285038" numCol="1" spcCol="1270" anchor="ctr" anchorCtr="0">
          <a:noAutofit/>
        </a:bodyPr>
        <a:lstStyle/>
        <a:p>
          <a:pPr marL="0" lvl="0" indent="0" algn="l" defTabSz="889000">
            <a:lnSpc>
              <a:spcPct val="90000"/>
            </a:lnSpc>
            <a:spcBef>
              <a:spcPct val="0"/>
            </a:spcBef>
            <a:spcAft>
              <a:spcPct val="35000"/>
            </a:spcAft>
            <a:buNone/>
          </a:pPr>
          <a:r>
            <a:rPr lang="en-US" sz="2000" kern="1200"/>
            <a:t>Consume less, waste less, enjoy life more</a:t>
          </a:r>
        </a:p>
      </dsp:txBody>
      <dsp:txXfrm>
        <a:off x="1302720" y="2557"/>
        <a:ext cx="5210883" cy="1122196"/>
      </dsp:txXfrm>
    </dsp:sp>
    <dsp:sp modelId="{48C9B9DD-DFFA-46F1-8400-7EEE3A466BDF}">
      <dsp:nvSpPr>
        <dsp:cNvPr id="0" name=""/>
        <dsp:cNvSpPr/>
      </dsp:nvSpPr>
      <dsp:spPr>
        <a:xfrm>
          <a:off x="0" y="2557"/>
          <a:ext cx="1302720" cy="1122196"/>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6" tIns="110848" rIns="68936" bIns="110848" numCol="1" spcCol="1270" anchor="ctr" anchorCtr="0">
          <a:noAutofit/>
        </a:bodyPr>
        <a:lstStyle/>
        <a:p>
          <a:pPr marL="0" lvl="0" indent="0" algn="ctr" defTabSz="1066800">
            <a:lnSpc>
              <a:spcPct val="90000"/>
            </a:lnSpc>
            <a:spcBef>
              <a:spcPct val="0"/>
            </a:spcBef>
            <a:spcAft>
              <a:spcPct val="35000"/>
            </a:spcAft>
            <a:buNone/>
          </a:pPr>
          <a:r>
            <a:rPr lang="en-US" sz="2400" kern="1200"/>
            <a:t>Consume</a:t>
          </a:r>
        </a:p>
      </dsp:txBody>
      <dsp:txXfrm>
        <a:off x="0" y="2557"/>
        <a:ext cx="1302720" cy="1122196"/>
      </dsp:txXfrm>
    </dsp:sp>
    <dsp:sp modelId="{FD42BB4F-3A9B-4A55-ADE2-92156C046FD6}">
      <dsp:nvSpPr>
        <dsp:cNvPr id="0" name=""/>
        <dsp:cNvSpPr/>
      </dsp:nvSpPr>
      <dsp:spPr>
        <a:xfrm>
          <a:off x="1302720" y="1192086"/>
          <a:ext cx="5210883" cy="1122196"/>
        </a:xfrm>
        <a:prstGeom prst="rect">
          <a:avLst/>
        </a:prstGeom>
        <a:solidFill>
          <a:schemeClr val="accent5">
            <a:tint val="40000"/>
            <a:alpha val="90000"/>
            <a:hueOff val="-1684941"/>
            <a:satOff val="-5708"/>
            <a:lumOff val="-732"/>
            <a:alphaOff val="0"/>
          </a:schemeClr>
        </a:solidFill>
        <a:ln w="12700" cap="flat" cmpd="sng" algn="ctr">
          <a:solidFill>
            <a:schemeClr val="accent5">
              <a:tint val="40000"/>
              <a:alpha val="90000"/>
              <a:hueOff val="-1684941"/>
              <a:satOff val="-5708"/>
              <a:lumOff val="-73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106" tIns="285038" rIns="101106" bIns="285038" numCol="1" spcCol="1270" anchor="ctr" anchorCtr="0">
          <a:noAutofit/>
        </a:bodyPr>
        <a:lstStyle/>
        <a:p>
          <a:pPr marL="0" lvl="0" indent="0" algn="l" defTabSz="889000">
            <a:lnSpc>
              <a:spcPct val="90000"/>
            </a:lnSpc>
            <a:spcBef>
              <a:spcPct val="0"/>
            </a:spcBef>
            <a:spcAft>
              <a:spcPct val="35000"/>
            </a:spcAft>
            <a:buNone/>
          </a:pPr>
          <a:r>
            <a:rPr lang="en-US" sz="2000" kern="1200"/>
            <a:t>Use energy wisely — and save money too</a:t>
          </a:r>
        </a:p>
      </dsp:txBody>
      <dsp:txXfrm>
        <a:off x="1302720" y="1192086"/>
        <a:ext cx="5210883" cy="1122196"/>
      </dsp:txXfrm>
    </dsp:sp>
    <dsp:sp modelId="{C683F606-F73B-4FE0-8145-FBD6E86068B8}">
      <dsp:nvSpPr>
        <dsp:cNvPr id="0" name=""/>
        <dsp:cNvSpPr/>
      </dsp:nvSpPr>
      <dsp:spPr>
        <a:xfrm>
          <a:off x="0" y="1192086"/>
          <a:ext cx="1302720" cy="1122196"/>
        </a:xfrm>
        <a:prstGeom prst="rect">
          <a:avLst/>
        </a:prstGeom>
        <a:solidFill>
          <a:schemeClr val="accent5">
            <a:hueOff val="-1689636"/>
            <a:satOff val="-4355"/>
            <a:lumOff val="-2941"/>
            <a:alphaOff val="0"/>
          </a:schemeClr>
        </a:solidFill>
        <a:ln w="12700" cap="flat" cmpd="sng" algn="ctr">
          <a:solidFill>
            <a:schemeClr val="accent5">
              <a:hueOff val="-1689636"/>
              <a:satOff val="-4355"/>
              <a:lumOff val="-29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6" tIns="110848" rIns="68936" bIns="110848" numCol="1" spcCol="1270" anchor="ctr" anchorCtr="0">
          <a:noAutofit/>
        </a:bodyPr>
        <a:lstStyle/>
        <a:p>
          <a:pPr marL="0" lvl="0" indent="0" algn="ctr" defTabSz="1066800">
            <a:lnSpc>
              <a:spcPct val="90000"/>
            </a:lnSpc>
            <a:spcBef>
              <a:spcPct val="0"/>
            </a:spcBef>
            <a:spcAft>
              <a:spcPct val="35000"/>
            </a:spcAft>
            <a:buNone/>
          </a:pPr>
          <a:r>
            <a:rPr lang="en-US" sz="2400" kern="1200"/>
            <a:t>Use</a:t>
          </a:r>
        </a:p>
      </dsp:txBody>
      <dsp:txXfrm>
        <a:off x="0" y="1192086"/>
        <a:ext cx="1302720" cy="1122196"/>
      </dsp:txXfrm>
    </dsp:sp>
    <dsp:sp modelId="{B0C103E1-423C-42E7-AAF6-C29EF137B0B3}">
      <dsp:nvSpPr>
        <dsp:cNvPr id="0" name=""/>
        <dsp:cNvSpPr/>
      </dsp:nvSpPr>
      <dsp:spPr>
        <a:xfrm>
          <a:off x="1302720" y="2381614"/>
          <a:ext cx="5210883" cy="1122196"/>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106" tIns="285038" rIns="101106" bIns="285038" numCol="1" spcCol="1270" anchor="ctr" anchorCtr="0">
          <a:noAutofit/>
        </a:bodyPr>
        <a:lstStyle/>
        <a:p>
          <a:pPr marL="0" lvl="0" indent="0" algn="l" defTabSz="889000" rtl="0">
            <a:lnSpc>
              <a:spcPct val="90000"/>
            </a:lnSpc>
            <a:spcBef>
              <a:spcPct val="0"/>
            </a:spcBef>
            <a:spcAft>
              <a:spcPct val="35000"/>
            </a:spcAft>
            <a:buNone/>
          </a:pPr>
          <a:r>
            <a:rPr lang="en-US" sz="2000" kern="1200"/>
            <a:t>Eat for a climate-stable planet</a:t>
          </a:r>
          <a:r>
            <a:rPr lang="en-US" sz="2000" kern="1200">
              <a:latin typeface="Calibri Light" panose="020F0302020204030204"/>
            </a:rPr>
            <a:t> </a:t>
          </a:r>
        </a:p>
      </dsp:txBody>
      <dsp:txXfrm>
        <a:off x="1302720" y="2381614"/>
        <a:ext cx="5210883" cy="1122196"/>
      </dsp:txXfrm>
    </dsp:sp>
    <dsp:sp modelId="{4904F3F2-17A1-4E7B-9753-5F301B21FD56}">
      <dsp:nvSpPr>
        <dsp:cNvPr id="0" name=""/>
        <dsp:cNvSpPr/>
      </dsp:nvSpPr>
      <dsp:spPr>
        <a:xfrm>
          <a:off x="0" y="2381614"/>
          <a:ext cx="1302720" cy="1122196"/>
        </a:xfrm>
        <a:prstGeom prst="rect">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6" tIns="110848" rIns="68936" bIns="110848" numCol="1" spcCol="1270" anchor="ctr" anchorCtr="0">
          <a:noAutofit/>
        </a:bodyPr>
        <a:lstStyle/>
        <a:p>
          <a:pPr marL="0" lvl="0" indent="0" algn="ctr" defTabSz="1066800">
            <a:lnSpc>
              <a:spcPct val="90000"/>
            </a:lnSpc>
            <a:spcBef>
              <a:spcPct val="0"/>
            </a:spcBef>
            <a:spcAft>
              <a:spcPct val="35000"/>
            </a:spcAft>
            <a:buNone/>
          </a:pPr>
          <a:r>
            <a:rPr lang="en-US" sz="2400" kern="1200"/>
            <a:t>Eat</a:t>
          </a:r>
        </a:p>
      </dsp:txBody>
      <dsp:txXfrm>
        <a:off x="0" y="2381614"/>
        <a:ext cx="1302720" cy="1122196"/>
      </dsp:txXfrm>
    </dsp:sp>
    <dsp:sp modelId="{360B49AD-7268-4285-9B08-14C499FCA15C}">
      <dsp:nvSpPr>
        <dsp:cNvPr id="0" name=""/>
        <dsp:cNvSpPr/>
      </dsp:nvSpPr>
      <dsp:spPr>
        <a:xfrm>
          <a:off x="1302720" y="3571143"/>
          <a:ext cx="5210883" cy="1122196"/>
        </a:xfrm>
        <a:prstGeom prst="rect">
          <a:avLst/>
        </a:prstGeom>
        <a:solidFill>
          <a:schemeClr val="accent5">
            <a:tint val="40000"/>
            <a:alpha val="90000"/>
            <a:hueOff val="-5054821"/>
            <a:satOff val="-17124"/>
            <a:lumOff val="-2196"/>
            <a:alphaOff val="0"/>
          </a:schemeClr>
        </a:solidFill>
        <a:ln w="12700" cap="flat" cmpd="sng" algn="ctr">
          <a:solidFill>
            <a:schemeClr val="accent5">
              <a:tint val="40000"/>
              <a:alpha val="90000"/>
              <a:hueOff val="-5054821"/>
              <a:satOff val="-17124"/>
              <a:lumOff val="-219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106" tIns="285038" rIns="101106" bIns="285038" numCol="1" spcCol="1270" anchor="ctr" anchorCtr="0">
          <a:noAutofit/>
        </a:bodyPr>
        <a:lstStyle/>
        <a:p>
          <a:pPr marL="0" lvl="0" indent="0" algn="l" defTabSz="889000">
            <a:lnSpc>
              <a:spcPct val="90000"/>
            </a:lnSpc>
            <a:spcBef>
              <a:spcPct val="0"/>
            </a:spcBef>
            <a:spcAft>
              <a:spcPct val="35000"/>
            </a:spcAft>
            <a:buNone/>
          </a:pPr>
          <a:r>
            <a:rPr lang="en-US" sz="2000" kern="1200"/>
            <a:t>Start a climate conversation</a:t>
          </a:r>
        </a:p>
      </dsp:txBody>
      <dsp:txXfrm>
        <a:off x="1302720" y="3571143"/>
        <a:ext cx="5210883" cy="1122196"/>
      </dsp:txXfrm>
    </dsp:sp>
    <dsp:sp modelId="{6D42BB56-15B9-4F2F-9218-6CB1CA76DE9F}">
      <dsp:nvSpPr>
        <dsp:cNvPr id="0" name=""/>
        <dsp:cNvSpPr/>
      </dsp:nvSpPr>
      <dsp:spPr>
        <a:xfrm>
          <a:off x="0" y="3571143"/>
          <a:ext cx="1302720" cy="1122196"/>
        </a:xfrm>
        <a:prstGeom prst="rect">
          <a:avLst/>
        </a:prstGeom>
        <a:solidFill>
          <a:schemeClr val="accent5">
            <a:hueOff val="-5068907"/>
            <a:satOff val="-13064"/>
            <a:lumOff val="-8824"/>
            <a:alphaOff val="0"/>
          </a:schemeClr>
        </a:solidFill>
        <a:ln w="12700" cap="flat" cmpd="sng" algn="ctr">
          <a:solidFill>
            <a:schemeClr val="accent5">
              <a:hueOff val="-5068907"/>
              <a:satOff val="-13064"/>
              <a:lumOff val="-882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6" tIns="110848" rIns="68936" bIns="110848" numCol="1" spcCol="1270" anchor="ctr" anchorCtr="0">
          <a:noAutofit/>
        </a:bodyPr>
        <a:lstStyle/>
        <a:p>
          <a:pPr marL="0" lvl="0" indent="0" algn="ctr" defTabSz="1066800">
            <a:lnSpc>
              <a:spcPct val="90000"/>
            </a:lnSpc>
            <a:spcBef>
              <a:spcPct val="0"/>
            </a:spcBef>
            <a:spcAft>
              <a:spcPct val="35000"/>
            </a:spcAft>
            <a:buNone/>
          </a:pPr>
          <a:r>
            <a:rPr lang="en-US" sz="2400" kern="1200"/>
            <a:t>Start</a:t>
          </a:r>
        </a:p>
      </dsp:txBody>
      <dsp:txXfrm>
        <a:off x="0" y="3571143"/>
        <a:ext cx="1302720" cy="1122196"/>
      </dsp:txXfrm>
    </dsp:sp>
    <dsp:sp modelId="{0AE7F577-18DE-402D-874E-03BD3B7CF052}">
      <dsp:nvSpPr>
        <dsp:cNvPr id="0" name=""/>
        <dsp:cNvSpPr/>
      </dsp:nvSpPr>
      <dsp:spPr>
        <a:xfrm>
          <a:off x="1302720" y="4760671"/>
          <a:ext cx="5210883" cy="1122196"/>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106" tIns="285038" rIns="101106" bIns="285038" numCol="1" spcCol="1270" anchor="ctr" anchorCtr="0">
          <a:noAutofit/>
        </a:bodyPr>
        <a:lstStyle/>
        <a:p>
          <a:pPr marL="0" lvl="0" indent="0" algn="l" defTabSz="889000" rtl="0">
            <a:lnSpc>
              <a:spcPct val="90000"/>
            </a:lnSpc>
            <a:spcBef>
              <a:spcPct val="0"/>
            </a:spcBef>
            <a:spcAft>
              <a:spcPct val="35000"/>
            </a:spcAft>
            <a:buNone/>
          </a:pPr>
          <a:r>
            <a:rPr lang="en-US" sz="2000" kern="1200"/>
            <a:t>Green your commute</a:t>
          </a:r>
          <a:r>
            <a:rPr lang="en-US" sz="2000" kern="1200">
              <a:latin typeface="Calibri Light" panose="020F0302020204030204"/>
            </a:rPr>
            <a:t> </a:t>
          </a:r>
          <a:endParaRPr lang="en-US" sz="2000" kern="1200"/>
        </a:p>
      </dsp:txBody>
      <dsp:txXfrm>
        <a:off x="1302720" y="4760671"/>
        <a:ext cx="5210883" cy="1122196"/>
      </dsp:txXfrm>
    </dsp:sp>
    <dsp:sp modelId="{419177DA-49D3-4DDF-B2E0-42BB13FF3382}">
      <dsp:nvSpPr>
        <dsp:cNvPr id="0" name=""/>
        <dsp:cNvSpPr/>
      </dsp:nvSpPr>
      <dsp:spPr>
        <a:xfrm>
          <a:off x="0" y="4760671"/>
          <a:ext cx="1302720" cy="1122196"/>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6" tIns="110848" rIns="68936" bIns="110848" numCol="1" spcCol="1270" anchor="ctr" anchorCtr="0">
          <a:noAutofit/>
        </a:bodyPr>
        <a:lstStyle/>
        <a:p>
          <a:pPr marL="0" lvl="0" indent="0" algn="ctr" defTabSz="1066800">
            <a:lnSpc>
              <a:spcPct val="90000"/>
            </a:lnSpc>
            <a:spcBef>
              <a:spcPct val="0"/>
            </a:spcBef>
            <a:spcAft>
              <a:spcPct val="35000"/>
            </a:spcAft>
            <a:buNone/>
          </a:pPr>
          <a:r>
            <a:rPr lang="en-US" sz="2400" kern="1200"/>
            <a:t>Green</a:t>
          </a:r>
        </a:p>
      </dsp:txBody>
      <dsp:txXfrm>
        <a:off x="0" y="4760671"/>
        <a:ext cx="1302720" cy="11221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6CCF80-9229-4F11-A6DD-1567EA296911}">
      <dsp:nvSpPr>
        <dsp:cNvPr id="0" name=""/>
        <dsp:cNvSpPr/>
      </dsp:nvSpPr>
      <dsp:spPr>
        <a:xfrm>
          <a:off x="0" y="956381"/>
          <a:ext cx="6513603" cy="176562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E239C7-52AC-4ADB-9B28-2CEF4594F0A1}">
      <dsp:nvSpPr>
        <dsp:cNvPr id="0" name=""/>
        <dsp:cNvSpPr/>
      </dsp:nvSpPr>
      <dsp:spPr>
        <a:xfrm>
          <a:off x="534102" y="1353647"/>
          <a:ext cx="971095" cy="971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1F556B-6DB3-4654-B7BE-DBCB9185BEDA}">
      <dsp:nvSpPr>
        <dsp:cNvPr id="0" name=""/>
        <dsp:cNvSpPr/>
      </dsp:nvSpPr>
      <dsp:spPr>
        <a:xfrm>
          <a:off x="2039300" y="956381"/>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111250">
            <a:lnSpc>
              <a:spcPct val="100000"/>
            </a:lnSpc>
            <a:spcBef>
              <a:spcPct val="0"/>
            </a:spcBef>
            <a:spcAft>
              <a:spcPct val="35000"/>
            </a:spcAft>
            <a:buNone/>
          </a:pPr>
          <a:r>
            <a:rPr lang="en-US" sz="2500" kern="1200"/>
            <a:t>Temperature</a:t>
          </a:r>
        </a:p>
      </dsp:txBody>
      <dsp:txXfrm>
        <a:off x="2039300" y="956381"/>
        <a:ext cx="4474303" cy="1765627"/>
      </dsp:txXfrm>
    </dsp:sp>
    <dsp:sp modelId="{FB2C7EC6-B70C-416F-8221-39BB6FD90060}">
      <dsp:nvSpPr>
        <dsp:cNvPr id="0" name=""/>
        <dsp:cNvSpPr/>
      </dsp:nvSpPr>
      <dsp:spPr>
        <a:xfrm>
          <a:off x="0" y="3163416"/>
          <a:ext cx="6513603" cy="176562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071DAC-D7C5-4670-A0F5-63CFFDE5B523}">
      <dsp:nvSpPr>
        <dsp:cNvPr id="0" name=""/>
        <dsp:cNvSpPr/>
      </dsp:nvSpPr>
      <dsp:spPr>
        <a:xfrm>
          <a:off x="534102" y="3560682"/>
          <a:ext cx="971095" cy="971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E45565-C009-499B-9F47-9F2A717848C7}">
      <dsp:nvSpPr>
        <dsp:cNvPr id="0" name=""/>
        <dsp:cNvSpPr/>
      </dsp:nvSpPr>
      <dsp:spPr>
        <a:xfrm>
          <a:off x="2039300" y="3163416"/>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111250">
            <a:lnSpc>
              <a:spcPct val="100000"/>
            </a:lnSpc>
            <a:spcBef>
              <a:spcPct val="0"/>
            </a:spcBef>
            <a:spcAft>
              <a:spcPct val="35000"/>
            </a:spcAft>
            <a:buNone/>
          </a:pPr>
          <a:r>
            <a:rPr lang="en-US" sz="2500" kern="1200"/>
            <a:t>Extreme weather</a:t>
          </a:r>
        </a:p>
      </dsp:txBody>
      <dsp:txXfrm>
        <a:off x="2039300" y="3163416"/>
        <a:ext cx="4474303" cy="17656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687046-5B17-41CD-B098-FD469B9236FD}">
      <dsp:nvSpPr>
        <dsp:cNvPr id="0" name=""/>
        <dsp:cNvSpPr/>
      </dsp:nvSpPr>
      <dsp:spPr>
        <a:xfrm>
          <a:off x="0" y="18022"/>
          <a:ext cx="6089650" cy="13127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rtl="0">
            <a:lnSpc>
              <a:spcPct val="90000"/>
            </a:lnSpc>
            <a:spcBef>
              <a:spcPct val="0"/>
            </a:spcBef>
            <a:spcAft>
              <a:spcPct val="35000"/>
            </a:spcAft>
            <a:buNone/>
          </a:pPr>
          <a:r>
            <a:rPr lang="en-US" sz="3300" kern="1200" dirty="0">
              <a:solidFill>
                <a:schemeClr val="bg1"/>
              </a:solidFill>
              <a:latin typeface="Calibri"/>
              <a:cs typeface="Calibri"/>
            </a:rPr>
            <a:t>Is the trend of temperature changing over years</a:t>
          </a:r>
          <a:r>
            <a:rPr lang="en-US" sz="3300" b="0" i="0" u="none" strike="noStrike" kern="1200" cap="none" baseline="0" noProof="0" dirty="0">
              <a:solidFill>
                <a:schemeClr val="bg1"/>
              </a:solidFill>
              <a:latin typeface="Calibri"/>
              <a:cs typeface="Calibri"/>
            </a:rPr>
            <a:t>?</a:t>
          </a:r>
        </a:p>
      </dsp:txBody>
      <dsp:txXfrm>
        <a:off x="64083" y="82105"/>
        <a:ext cx="5961484" cy="1184574"/>
      </dsp:txXfrm>
    </dsp:sp>
    <dsp:sp modelId="{F288F148-BEB2-4BAC-AA93-1394F51EB166}">
      <dsp:nvSpPr>
        <dsp:cNvPr id="0" name=""/>
        <dsp:cNvSpPr/>
      </dsp:nvSpPr>
      <dsp:spPr>
        <a:xfrm>
          <a:off x="0" y="1425802"/>
          <a:ext cx="6089650" cy="13127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rtl="0">
            <a:lnSpc>
              <a:spcPct val="90000"/>
            </a:lnSpc>
            <a:spcBef>
              <a:spcPct val="0"/>
            </a:spcBef>
            <a:spcAft>
              <a:spcPct val="35000"/>
            </a:spcAft>
            <a:buNone/>
          </a:pPr>
          <a:r>
            <a:rPr lang="en-US" sz="3300" kern="1200" dirty="0">
              <a:solidFill>
                <a:schemeClr val="bg1"/>
              </a:solidFill>
              <a:latin typeface="Calibri"/>
              <a:cs typeface="Calibri"/>
            </a:rPr>
            <a:t>Is it possible for us to predict the future temperature?</a:t>
          </a:r>
        </a:p>
      </dsp:txBody>
      <dsp:txXfrm>
        <a:off x="64083" y="1489885"/>
        <a:ext cx="5961484" cy="1184574"/>
      </dsp:txXfrm>
    </dsp:sp>
    <dsp:sp modelId="{C3ECFFFC-08F8-4DA4-A945-38A70DF8894E}">
      <dsp:nvSpPr>
        <dsp:cNvPr id="0" name=""/>
        <dsp:cNvSpPr/>
      </dsp:nvSpPr>
      <dsp:spPr>
        <a:xfrm>
          <a:off x="0" y="2833582"/>
          <a:ext cx="6089650" cy="13127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rtl="0">
            <a:lnSpc>
              <a:spcPct val="90000"/>
            </a:lnSpc>
            <a:spcBef>
              <a:spcPct val="0"/>
            </a:spcBef>
            <a:spcAft>
              <a:spcPct val="35000"/>
            </a:spcAft>
            <a:buNone/>
          </a:pPr>
          <a:r>
            <a:rPr lang="en-US" sz="3300" kern="1200" dirty="0">
              <a:solidFill>
                <a:schemeClr val="bg1"/>
              </a:solidFill>
              <a:latin typeface="Calibri"/>
              <a:cs typeface="Calibri"/>
            </a:rPr>
            <a:t>Does extreme weather become more frequent?</a:t>
          </a:r>
        </a:p>
      </dsp:txBody>
      <dsp:txXfrm>
        <a:off x="64083" y="2897665"/>
        <a:ext cx="5961484" cy="1184574"/>
      </dsp:txXfrm>
    </dsp:sp>
    <dsp:sp modelId="{7B35869E-9FC2-44F1-859E-5C1FFFB23E8B}">
      <dsp:nvSpPr>
        <dsp:cNvPr id="0" name=""/>
        <dsp:cNvSpPr/>
      </dsp:nvSpPr>
      <dsp:spPr>
        <a:xfrm>
          <a:off x="0" y="4241362"/>
          <a:ext cx="6089650" cy="13127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rtl="0">
            <a:lnSpc>
              <a:spcPct val="90000"/>
            </a:lnSpc>
            <a:spcBef>
              <a:spcPct val="0"/>
            </a:spcBef>
            <a:spcAft>
              <a:spcPct val="35000"/>
            </a:spcAft>
            <a:buNone/>
          </a:pPr>
          <a:r>
            <a:rPr lang="en-US" sz="3300" kern="1200" dirty="0">
              <a:solidFill>
                <a:schemeClr val="bg1"/>
              </a:solidFill>
              <a:latin typeface="Calibri"/>
              <a:cs typeface="Calibri"/>
            </a:rPr>
            <a:t>Is it possible for us to predict ext</a:t>
          </a:r>
          <a:r>
            <a:rPr lang="en-US" sz="3300" kern="1200" dirty="0">
              <a:solidFill>
                <a:schemeClr val="bg1"/>
              </a:solidFill>
              <a:latin typeface="Calibri"/>
              <a:cs typeface="Aharoni"/>
            </a:rPr>
            <a:t>reme weather?</a:t>
          </a:r>
        </a:p>
      </dsp:txBody>
      <dsp:txXfrm>
        <a:off x="64083" y="4305445"/>
        <a:ext cx="5961484" cy="11845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368471-5148-48E4-9766-25254AAA1E7B}">
      <dsp:nvSpPr>
        <dsp:cNvPr id="0" name=""/>
        <dsp:cNvSpPr/>
      </dsp:nvSpPr>
      <dsp:spPr>
        <a:xfrm>
          <a:off x="0" y="718"/>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10D324-6D3B-44AE-8F76-0D383C7820C5}">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867AED-FAC8-459F-9D3D-958CD7E55341}">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100000"/>
            </a:lnSpc>
            <a:spcBef>
              <a:spcPct val="0"/>
            </a:spcBef>
            <a:spcAft>
              <a:spcPct val="35000"/>
            </a:spcAft>
            <a:buNone/>
          </a:pPr>
          <a:r>
            <a:rPr lang="en-US" sz="2500" kern="1200">
              <a:latin typeface="Calibri Light" panose="020F0302020204030204"/>
            </a:rPr>
            <a:t>Data</a:t>
          </a:r>
          <a:r>
            <a:rPr lang="en-US" sz="2500" kern="1200"/>
            <a:t> </a:t>
          </a:r>
          <a:r>
            <a:rPr lang="en-US" sz="2500" b="0" i="0" u="none" strike="noStrike" kern="1200" cap="none" baseline="0" noProof="0">
              <a:latin typeface="Calibri Light"/>
              <a:cs typeface="Calibri Light"/>
            </a:rPr>
            <a:t>visualization</a:t>
          </a:r>
          <a:endParaRPr lang="en-US" sz="2500" kern="1200"/>
        </a:p>
      </dsp:txBody>
      <dsp:txXfrm>
        <a:off x="1941716" y="718"/>
        <a:ext cx="4571887" cy="1681139"/>
      </dsp:txXfrm>
    </dsp:sp>
    <dsp:sp modelId="{CAF32F66-4CD4-4118-9BE6-8E1345336B45}">
      <dsp:nvSpPr>
        <dsp:cNvPr id="0" name=""/>
        <dsp:cNvSpPr/>
      </dsp:nvSpPr>
      <dsp:spPr>
        <a:xfrm>
          <a:off x="0" y="2102143"/>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EA775E-4E47-417A-A4D2-C35E902B7026}">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E2ADC0-1D94-428A-A6EF-15CD7345C0A3}">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100000"/>
            </a:lnSpc>
            <a:spcBef>
              <a:spcPct val="0"/>
            </a:spcBef>
            <a:spcAft>
              <a:spcPct val="35000"/>
            </a:spcAft>
            <a:buNone/>
          </a:pPr>
          <a:r>
            <a:rPr lang="en-US" sz="2500" kern="1200">
              <a:latin typeface="Calibri Light" panose="020F0302020204030204"/>
            </a:rPr>
            <a:t>Pearson correlation and linear regression</a:t>
          </a:r>
          <a:endParaRPr lang="en-US" sz="2500" kern="1200"/>
        </a:p>
      </dsp:txBody>
      <dsp:txXfrm>
        <a:off x="1941716" y="2102143"/>
        <a:ext cx="4571887" cy="1681139"/>
      </dsp:txXfrm>
    </dsp:sp>
    <dsp:sp modelId="{AB1B95A7-1BB6-4824-A5C1-0F78BC19EE22}">
      <dsp:nvSpPr>
        <dsp:cNvPr id="0" name=""/>
        <dsp:cNvSpPr/>
      </dsp:nvSpPr>
      <dsp:spPr>
        <a:xfrm>
          <a:off x="0" y="4203567"/>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AD89EE-D491-4407-B6B8-00E3850955D1}">
      <dsp:nvSpPr>
        <dsp:cNvPr id="0" name=""/>
        <dsp:cNvSpPr/>
      </dsp:nvSpPr>
      <dsp:spPr>
        <a:xfrm>
          <a:off x="508544" y="4581824"/>
          <a:ext cx="924626" cy="924626"/>
        </a:xfrm>
        <a:prstGeom prst="rect">
          <a:avLst/>
        </a:prstGeom>
        <a:solidFill>
          <a:schemeClr val="accent5">
            <a:hueOff val="-6758543"/>
            <a:satOff val="-17419"/>
            <a:lumOff val="-11765"/>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4E635A-7E82-4E5A-A331-897959AA1722}">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rtl="0">
            <a:lnSpc>
              <a:spcPct val="100000"/>
            </a:lnSpc>
            <a:spcBef>
              <a:spcPct val="0"/>
            </a:spcBef>
            <a:spcAft>
              <a:spcPct val="35000"/>
            </a:spcAft>
            <a:buNone/>
          </a:pPr>
          <a:r>
            <a:rPr lang="en-US" sz="2500" kern="1200">
              <a:latin typeface="Calibri Light" panose="020F0302020204030204"/>
            </a:rPr>
            <a:t>ARIMA and SARIMA</a:t>
          </a:r>
        </a:p>
      </dsp:txBody>
      <dsp:txXfrm>
        <a:off x="1941716" y="4203567"/>
        <a:ext cx="4571887" cy="16811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186F65-556B-439D-B836-78339F4486F7}">
      <dsp:nvSpPr>
        <dsp:cNvPr id="0" name=""/>
        <dsp:cNvSpPr/>
      </dsp:nvSpPr>
      <dsp:spPr>
        <a:xfrm>
          <a:off x="1249680" y="2609"/>
          <a:ext cx="4998720" cy="1351924"/>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989" tIns="343389" rIns="96989" bIns="343389" numCol="1" spcCol="1270" anchor="ctr" anchorCtr="0">
          <a:noAutofit/>
        </a:bodyPr>
        <a:lstStyle/>
        <a:p>
          <a:pPr marL="0" lvl="0" indent="0" algn="l" defTabSz="1022350" rtl="0">
            <a:lnSpc>
              <a:spcPct val="90000"/>
            </a:lnSpc>
            <a:spcBef>
              <a:spcPct val="0"/>
            </a:spcBef>
            <a:spcAft>
              <a:spcPct val="35000"/>
            </a:spcAft>
            <a:buNone/>
          </a:pPr>
          <a:r>
            <a:rPr lang="en-US" sz="2300" kern="1200" dirty="0"/>
            <a:t>Drop </a:t>
          </a:r>
          <a:r>
            <a:rPr lang="en-US" sz="2300" kern="1200" dirty="0">
              <a:latin typeface="Calibri Light" panose="020F0302020204030204"/>
            </a:rPr>
            <a:t>or replace missing</a:t>
          </a:r>
          <a:r>
            <a:rPr lang="en-US" sz="2300" kern="1200" dirty="0"/>
            <a:t> </a:t>
          </a:r>
          <a:r>
            <a:rPr lang="en-US" sz="2300" kern="1200" dirty="0">
              <a:latin typeface="Calibri Light" panose="020F0302020204030204"/>
            </a:rPr>
            <a:t>values</a:t>
          </a:r>
          <a:endParaRPr lang="en-US" sz="2300" kern="1200" dirty="0"/>
        </a:p>
      </dsp:txBody>
      <dsp:txXfrm>
        <a:off x="1249680" y="2609"/>
        <a:ext cx="4998720" cy="1351924"/>
      </dsp:txXfrm>
    </dsp:sp>
    <dsp:sp modelId="{81E04D5A-A986-4286-95D1-2525E8585E71}">
      <dsp:nvSpPr>
        <dsp:cNvPr id="0" name=""/>
        <dsp:cNvSpPr/>
      </dsp:nvSpPr>
      <dsp:spPr>
        <a:xfrm>
          <a:off x="0" y="2609"/>
          <a:ext cx="1249680" cy="1351924"/>
        </a:xfrm>
        <a:prstGeom prst="rect">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6129" tIns="133540" rIns="66129" bIns="133540" numCol="1" spcCol="1270" anchor="ctr" anchorCtr="0">
          <a:noAutofit/>
        </a:bodyPr>
        <a:lstStyle/>
        <a:p>
          <a:pPr marL="0" lvl="0" indent="0" algn="ctr" defTabSz="1244600">
            <a:lnSpc>
              <a:spcPct val="90000"/>
            </a:lnSpc>
            <a:spcBef>
              <a:spcPct val="0"/>
            </a:spcBef>
            <a:spcAft>
              <a:spcPct val="35000"/>
            </a:spcAft>
            <a:buNone/>
          </a:pPr>
          <a:r>
            <a:rPr lang="en-US" sz="2800" kern="1200" dirty="0"/>
            <a:t>Drop</a:t>
          </a:r>
        </a:p>
      </dsp:txBody>
      <dsp:txXfrm>
        <a:off x="0" y="2609"/>
        <a:ext cx="1249680" cy="1351924"/>
      </dsp:txXfrm>
    </dsp:sp>
    <dsp:sp modelId="{632A3D1F-3DF9-42B3-AA78-2BF784BDA0E6}">
      <dsp:nvSpPr>
        <dsp:cNvPr id="0" name=""/>
        <dsp:cNvSpPr/>
      </dsp:nvSpPr>
      <dsp:spPr>
        <a:xfrm>
          <a:off x="1249680" y="1435649"/>
          <a:ext cx="4998720" cy="1351924"/>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989" tIns="343389" rIns="96989" bIns="343389" numCol="1" spcCol="1270" anchor="ctr" anchorCtr="0">
          <a:noAutofit/>
        </a:bodyPr>
        <a:lstStyle/>
        <a:p>
          <a:pPr marL="0" lvl="0" indent="0" algn="l" defTabSz="1022350" rtl="0">
            <a:lnSpc>
              <a:spcPct val="90000"/>
            </a:lnSpc>
            <a:spcBef>
              <a:spcPct val="0"/>
            </a:spcBef>
            <a:spcAft>
              <a:spcPct val="35000"/>
            </a:spcAft>
            <a:buNone/>
          </a:pPr>
          <a:r>
            <a:rPr lang="en-US" sz="2300" kern="1200" dirty="0">
              <a:latin typeface="Biome Light"/>
            </a:rPr>
            <a:t>Label data in day, month, season and index</a:t>
          </a:r>
        </a:p>
      </dsp:txBody>
      <dsp:txXfrm>
        <a:off x="1249680" y="1435649"/>
        <a:ext cx="4998720" cy="1351924"/>
      </dsp:txXfrm>
    </dsp:sp>
    <dsp:sp modelId="{382E61CA-FFD8-4B37-916A-9A1A7EAD58EF}">
      <dsp:nvSpPr>
        <dsp:cNvPr id="0" name=""/>
        <dsp:cNvSpPr/>
      </dsp:nvSpPr>
      <dsp:spPr>
        <a:xfrm>
          <a:off x="0" y="1435649"/>
          <a:ext cx="1249680" cy="1351924"/>
        </a:xfrm>
        <a:prstGeom prst="rect">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6129" tIns="133540" rIns="66129" bIns="133540" numCol="1" spcCol="1270" anchor="ctr" anchorCtr="0">
          <a:noAutofit/>
        </a:bodyPr>
        <a:lstStyle/>
        <a:p>
          <a:pPr marL="0" lvl="0" indent="0" algn="ctr" defTabSz="1244600">
            <a:lnSpc>
              <a:spcPct val="90000"/>
            </a:lnSpc>
            <a:spcBef>
              <a:spcPct val="0"/>
            </a:spcBef>
            <a:spcAft>
              <a:spcPct val="35000"/>
            </a:spcAft>
            <a:buNone/>
          </a:pPr>
          <a:r>
            <a:rPr lang="en-US" sz="2800" kern="1200" dirty="0"/>
            <a:t>Label</a:t>
          </a:r>
        </a:p>
      </dsp:txBody>
      <dsp:txXfrm>
        <a:off x="0" y="1435649"/>
        <a:ext cx="1249680" cy="1351924"/>
      </dsp:txXfrm>
    </dsp:sp>
    <dsp:sp modelId="{916AFE0B-C500-4749-938A-42F6C4480D62}">
      <dsp:nvSpPr>
        <dsp:cNvPr id="0" name=""/>
        <dsp:cNvSpPr/>
      </dsp:nvSpPr>
      <dsp:spPr>
        <a:xfrm>
          <a:off x="1249680" y="2868689"/>
          <a:ext cx="4998720" cy="1351924"/>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989" tIns="343389" rIns="96989" bIns="343389" numCol="1" spcCol="1270" anchor="ctr" anchorCtr="0">
          <a:noAutofit/>
        </a:bodyPr>
        <a:lstStyle/>
        <a:p>
          <a:pPr marL="0" lvl="0" indent="0" algn="l" defTabSz="1022350">
            <a:lnSpc>
              <a:spcPct val="90000"/>
            </a:lnSpc>
            <a:spcBef>
              <a:spcPct val="0"/>
            </a:spcBef>
            <a:spcAft>
              <a:spcPct val="35000"/>
            </a:spcAft>
            <a:buNone/>
          </a:pPr>
          <a:r>
            <a:rPr lang="en-US" sz="2300" kern="1200" dirty="0"/>
            <a:t>Group data in month</a:t>
          </a:r>
        </a:p>
      </dsp:txBody>
      <dsp:txXfrm>
        <a:off x="1249680" y="2868689"/>
        <a:ext cx="4998720" cy="1351924"/>
      </dsp:txXfrm>
    </dsp:sp>
    <dsp:sp modelId="{A886113C-AEA7-4059-9232-98F40E5D7793}">
      <dsp:nvSpPr>
        <dsp:cNvPr id="0" name=""/>
        <dsp:cNvSpPr/>
      </dsp:nvSpPr>
      <dsp:spPr>
        <a:xfrm>
          <a:off x="0" y="2868689"/>
          <a:ext cx="1249680" cy="1351924"/>
        </a:xfrm>
        <a:prstGeom prst="rect">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6129" tIns="133540" rIns="66129" bIns="133540" numCol="1" spcCol="1270" anchor="ctr" anchorCtr="0">
          <a:noAutofit/>
        </a:bodyPr>
        <a:lstStyle/>
        <a:p>
          <a:pPr marL="0" lvl="0" indent="0" algn="ctr" defTabSz="1244600">
            <a:lnSpc>
              <a:spcPct val="90000"/>
            </a:lnSpc>
            <a:spcBef>
              <a:spcPct val="0"/>
            </a:spcBef>
            <a:spcAft>
              <a:spcPct val="35000"/>
            </a:spcAft>
            <a:buNone/>
          </a:pPr>
          <a:r>
            <a:rPr lang="en-US" sz="2800" kern="1200" dirty="0"/>
            <a:t>Group</a:t>
          </a:r>
        </a:p>
      </dsp:txBody>
      <dsp:txXfrm>
        <a:off x="0" y="2868689"/>
        <a:ext cx="1249680" cy="1351924"/>
      </dsp:txXfrm>
    </dsp:sp>
    <dsp:sp modelId="{FAA8C8A4-B026-4273-A843-BF2CC52B5326}">
      <dsp:nvSpPr>
        <dsp:cNvPr id="0" name=""/>
        <dsp:cNvSpPr/>
      </dsp:nvSpPr>
      <dsp:spPr>
        <a:xfrm>
          <a:off x="1249680" y="4301728"/>
          <a:ext cx="4998720" cy="1351924"/>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989" tIns="343389" rIns="96989" bIns="343389" numCol="1" spcCol="1270" anchor="ctr" anchorCtr="0">
          <a:noAutofit/>
        </a:bodyPr>
        <a:lstStyle/>
        <a:p>
          <a:pPr marL="0" lvl="0" indent="0" algn="l" defTabSz="1022350">
            <a:lnSpc>
              <a:spcPct val="90000"/>
            </a:lnSpc>
            <a:spcBef>
              <a:spcPct val="0"/>
            </a:spcBef>
            <a:spcAft>
              <a:spcPct val="35000"/>
            </a:spcAft>
            <a:buNone/>
          </a:pPr>
          <a:r>
            <a:rPr lang="en-US" sz="2300" kern="1200" dirty="0"/>
            <a:t>Group data in season</a:t>
          </a:r>
        </a:p>
      </dsp:txBody>
      <dsp:txXfrm>
        <a:off x="1249680" y="4301728"/>
        <a:ext cx="4998720" cy="1351924"/>
      </dsp:txXfrm>
    </dsp:sp>
    <dsp:sp modelId="{0152774A-A01F-4BDF-9CB7-652DB2E7E950}">
      <dsp:nvSpPr>
        <dsp:cNvPr id="0" name=""/>
        <dsp:cNvSpPr/>
      </dsp:nvSpPr>
      <dsp:spPr>
        <a:xfrm>
          <a:off x="0" y="4301728"/>
          <a:ext cx="1249680" cy="1351924"/>
        </a:xfrm>
        <a:prstGeom prst="rect">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6129" tIns="133540" rIns="66129" bIns="133540" numCol="1" spcCol="1270" anchor="ctr" anchorCtr="0">
          <a:noAutofit/>
        </a:bodyPr>
        <a:lstStyle/>
        <a:p>
          <a:pPr marL="0" lvl="0" indent="0" algn="ctr" defTabSz="1244600">
            <a:lnSpc>
              <a:spcPct val="90000"/>
            </a:lnSpc>
            <a:spcBef>
              <a:spcPct val="0"/>
            </a:spcBef>
            <a:spcAft>
              <a:spcPct val="35000"/>
            </a:spcAft>
            <a:buNone/>
          </a:pPr>
          <a:r>
            <a:rPr lang="en-US" sz="2800" kern="1200" dirty="0"/>
            <a:t>Group</a:t>
          </a:r>
        </a:p>
      </dsp:txBody>
      <dsp:txXfrm>
        <a:off x="0" y="4301728"/>
        <a:ext cx="1249680" cy="135192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F5A954-A77F-4AC3-A79B-3601C0743A97}">
      <dsp:nvSpPr>
        <dsp:cNvPr id="0" name=""/>
        <dsp:cNvSpPr/>
      </dsp:nvSpPr>
      <dsp:spPr>
        <a:xfrm>
          <a:off x="792" y="1716143"/>
          <a:ext cx="2885017" cy="144250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015" tIns="80010" rIns="120015" bIns="80010" numCol="1" spcCol="1270" anchor="ctr" anchorCtr="0">
          <a:noAutofit/>
        </a:bodyPr>
        <a:lstStyle/>
        <a:p>
          <a:pPr marL="0" lvl="0" indent="0" algn="ctr" defTabSz="2800350">
            <a:lnSpc>
              <a:spcPct val="90000"/>
            </a:lnSpc>
            <a:spcBef>
              <a:spcPct val="0"/>
            </a:spcBef>
            <a:spcAft>
              <a:spcPct val="35000"/>
            </a:spcAft>
            <a:buNone/>
          </a:pPr>
          <a:r>
            <a:rPr lang="en-US" sz="6300" kern="1200">
              <a:latin typeface="Calibri Light" panose="020F0302020204030204"/>
            </a:rPr>
            <a:t>ARIMA</a:t>
          </a:r>
          <a:endParaRPr lang="en-US" sz="6300" kern="1200"/>
        </a:p>
      </dsp:txBody>
      <dsp:txXfrm>
        <a:off x="43042" y="1758393"/>
        <a:ext cx="2800517" cy="1358008"/>
      </dsp:txXfrm>
    </dsp:sp>
    <dsp:sp modelId="{1E2E41F0-A09B-4505-A315-966BE6DD05FE}">
      <dsp:nvSpPr>
        <dsp:cNvPr id="0" name=""/>
        <dsp:cNvSpPr/>
      </dsp:nvSpPr>
      <dsp:spPr>
        <a:xfrm>
          <a:off x="3607064" y="1716143"/>
          <a:ext cx="2885017" cy="1442508"/>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015" tIns="80010" rIns="120015" bIns="80010" numCol="1" spcCol="1270" anchor="ctr" anchorCtr="0">
          <a:noAutofit/>
        </a:bodyPr>
        <a:lstStyle/>
        <a:p>
          <a:pPr marL="0" lvl="0" indent="0" algn="ctr" defTabSz="2800350">
            <a:lnSpc>
              <a:spcPct val="90000"/>
            </a:lnSpc>
            <a:spcBef>
              <a:spcPct val="0"/>
            </a:spcBef>
            <a:spcAft>
              <a:spcPct val="35000"/>
            </a:spcAft>
            <a:buNone/>
          </a:pPr>
          <a:r>
            <a:rPr lang="en-US" sz="6300" kern="1200">
              <a:latin typeface="Calibri Light" panose="020F0302020204030204"/>
            </a:rPr>
            <a:t>SARIMA</a:t>
          </a:r>
          <a:endParaRPr lang="en-US" sz="6300" kern="1200"/>
        </a:p>
      </dsp:txBody>
      <dsp:txXfrm>
        <a:off x="3649314" y="1758393"/>
        <a:ext cx="2800517" cy="135800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E2219D-111F-4D61-A751-638A46B1A5BD}">
      <dsp:nvSpPr>
        <dsp:cNvPr id="0" name=""/>
        <dsp:cNvSpPr/>
      </dsp:nvSpPr>
      <dsp:spPr>
        <a:xfrm>
          <a:off x="0" y="956381"/>
          <a:ext cx="6513603" cy="176562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D6D316-B2DB-4EC5-8023-3E663EA6179D}">
      <dsp:nvSpPr>
        <dsp:cNvPr id="0" name=""/>
        <dsp:cNvSpPr/>
      </dsp:nvSpPr>
      <dsp:spPr>
        <a:xfrm>
          <a:off x="534102" y="1353647"/>
          <a:ext cx="971095" cy="971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01B699-0B24-4EFC-A7D5-AD36660F6872}">
      <dsp:nvSpPr>
        <dsp:cNvPr id="0" name=""/>
        <dsp:cNvSpPr/>
      </dsp:nvSpPr>
      <dsp:spPr>
        <a:xfrm>
          <a:off x="2039300" y="956381"/>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977900" rtl="0">
            <a:lnSpc>
              <a:spcPct val="100000"/>
            </a:lnSpc>
            <a:spcBef>
              <a:spcPct val="0"/>
            </a:spcBef>
            <a:spcAft>
              <a:spcPct val="35000"/>
            </a:spcAft>
            <a:buNone/>
          </a:pPr>
          <a:r>
            <a:rPr lang="en-US" sz="2200" kern="1200"/>
            <a:t>A problem with ARIMA is that it does </a:t>
          </a:r>
          <a:r>
            <a:rPr lang="en-US" sz="2200" kern="1200">
              <a:latin typeface="Calibri Light" panose="020F0302020204030204"/>
            </a:rPr>
            <a:t>not designed for seasonal data</a:t>
          </a:r>
          <a:r>
            <a:rPr lang="en-US" sz="2200" kern="1200"/>
            <a:t>.</a:t>
          </a:r>
        </a:p>
      </dsp:txBody>
      <dsp:txXfrm>
        <a:off x="2039300" y="956381"/>
        <a:ext cx="4474303" cy="1765627"/>
      </dsp:txXfrm>
    </dsp:sp>
    <dsp:sp modelId="{9AA31DF0-C826-4A09-B93F-B1F6F28F5D0F}">
      <dsp:nvSpPr>
        <dsp:cNvPr id="0" name=""/>
        <dsp:cNvSpPr/>
      </dsp:nvSpPr>
      <dsp:spPr>
        <a:xfrm>
          <a:off x="0" y="3163416"/>
          <a:ext cx="6513603" cy="176562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CFDA73-AB80-4062-90B8-C401FCE19A24}">
      <dsp:nvSpPr>
        <dsp:cNvPr id="0" name=""/>
        <dsp:cNvSpPr/>
      </dsp:nvSpPr>
      <dsp:spPr>
        <a:xfrm>
          <a:off x="534102" y="3560682"/>
          <a:ext cx="971095" cy="971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9A27F7-D2CE-4F69-A731-3E61AD6EAB1C}">
      <dsp:nvSpPr>
        <dsp:cNvPr id="0" name=""/>
        <dsp:cNvSpPr/>
      </dsp:nvSpPr>
      <dsp:spPr>
        <a:xfrm>
          <a:off x="2039300" y="3163416"/>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977900">
            <a:lnSpc>
              <a:spcPct val="100000"/>
            </a:lnSpc>
            <a:spcBef>
              <a:spcPct val="0"/>
            </a:spcBef>
            <a:spcAft>
              <a:spcPct val="35000"/>
            </a:spcAft>
            <a:buNone/>
          </a:pPr>
          <a:r>
            <a:rPr lang="en-US" sz="2200" kern="1200"/>
            <a:t>An extension to ARIMA that supports the direct modeling of the seasonal component of the series is called SARIMA.</a:t>
          </a:r>
        </a:p>
      </dsp:txBody>
      <dsp:txXfrm>
        <a:off x="2039300" y="3163416"/>
        <a:ext cx="4474303" cy="176562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368471-5148-48E4-9766-25254AAA1E7B}">
      <dsp:nvSpPr>
        <dsp:cNvPr id="0" name=""/>
        <dsp:cNvSpPr/>
      </dsp:nvSpPr>
      <dsp:spPr>
        <a:xfrm>
          <a:off x="0" y="956381"/>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10D324-6D3B-44AE-8F76-0D383C7820C5}">
      <dsp:nvSpPr>
        <dsp:cNvPr id="0" name=""/>
        <dsp:cNvSpPr/>
      </dsp:nvSpPr>
      <dsp:spPr>
        <a:xfrm>
          <a:off x="534102" y="1353647"/>
          <a:ext cx="971095" cy="971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867AED-FAC8-459F-9D3D-958CD7E55341}">
      <dsp:nvSpPr>
        <dsp:cNvPr id="0" name=""/>
        <dsp:cNvSpPr/>
      </dsp:nvSpPr>
      <dsp:spPr>
        <a:xfrm>
          <a:off x="2039300" y="956381"/>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111250">
            <a:lnSpc>
              <a:spcPct val="100000"/>
            </a:lnSpc>
            <a:spcBef>
              <a:spcPct val="0"/>
            </a:spcBef>
            <a:spcAft>
              <a:spcPct val="35000"/>
            </a:spcAft>
            <a:buNone/>
          </a:pPr>
          <a:r>
            <a:rPr lang="en-US" sz="2500" kern="1200">
              <a:latin typeface="Calibri Light" panose="020F0302020204030204"/>
            </a:rPr>
            <a:t>Data</a:t>
          </a:r>
          <a:r>
            <a:rPr lang="en-US" sz="2500" kern="1200"/>
            <a:t> </a:t>
          </a:r>
          <a:r>
            <a:rPr lang="en-US" sz="2500" b="0" i="0" u="none" strike="noStrike" kern="1200" cap="none" baseline="0" noProof="0">
              <a:latin typeface="Calibri Light"/>
              <a:cs typeface="Calibri Light"/>
            </a:rPr>
            <a:t>visualization</a:t>
          </a:r>
          <a:endParaRPr lang="en-US" sz="2500" kern="1200"/>
        </a:p>
      </dsp:txBody>
      <dsp:txXfrm>
        <a:off x="2039300" y="956381"/>
        <a:ext cx="4474303" cy="1765627"/>
      </dsp:txXfrm>
    </dsp:sp>
    <dsp:sp modelId="{CAF32F66-4CD4-4118-9BE6-8E1345336B45}">
      <dsp:nvSpPr>
        <dsp:cNvPr id="0" name=""/>
        <dsp:cNvSpPr/>
      </dsp:nvSpPr>
      <dsp:spPr>
        <a:xfrm>
          <a:off x="0" y="3163416"/>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EA775E-4E47-417A-A4D2-C35E902B7026}">
      <dsp:nvSpPr>
        <dsp:cNvPr id="0" name=""/>
        <dsp:cNvSpPr/>
      </dsp:nvSpPr>
      <dsp:spPr>
        <a:xfrm>
          <a:off x="534102" y="3560682"/>
          <a:ext cx="971095" cy="971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E2ADC0-1D94-428A-A6EF-15CD7345C0A3}">
      <dsp:nvSpPr>
        <dsp:cNvPr id="0" name=""/>
        <dsp:cNvSpPr/>
      </dsp:nvSpPr>
      <dsp:spPr>
        <a:xfrm>
          <a:off x="2039300" y="3163416"/>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111250" rtl="0">
            <a:lnSpc>
              <a:spcPct val="100000"/>
            </a:lnSpc>
            <a:spcBef>
              <a:spcPct val="0"/>
            </a:spcBef>
            <a:spcAft>
              <a:spcPct val="35000"/>
            </a:spcAft>
            <a:buNone/>
          </a:pPr>
          <a:r>
            <a:rPr lang="en-US" sz="2500" kern="1200">
              <a:latin typeface="Calibri Light" panose="020F0302020204030204"/>
            </a:rPr>
            <a:t>Prediction using machine learning models</a:t>
          </a:r>
          <a:endParaRPr lang="en-US" sz="2500" kern="1200"/>
        </a:p>
      </dsp:txBody>
      <dsp:txXfrm>
        <a:off x="2039300" y="3163416"/>
        <a:ext cx="4474303" cy="176562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78E39F-D69D-4C3A-A297-3C7C6D8C6B84}">
      <dsp:nvSpPr>
        <dsp:cNvPr id="0" name=""/>
        <dsp:cNvSpPr/>
      </dsp:nvSpPr>
      <dsp:spPr>
        <a:xfrm>
          <a:off x="3292272" y="904772"/>
          <a:ext cx="696455" cy="91440"/>
        </a:xfrm>
        <a:custGeom>
          <a:avLst/>
          <a:gdLst/>
          <a:ahLst/>
          <a:cxnLst/>
          <a:rect l="0" t="0" r="0" b="0"/>
          <a:pathLst>
            <a:path>
              <a:moveTo>
                <a:pt x="0" y="45720"/>
              </a:moveTo>
              <a:lnTo>
                <a:pt x="696455"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22323" y="946857"/>
        <a:ext cx="36352" cy="7270"/>
      </dsp:txXfrm>
    </dsp:sp>
    <dsp:sp modelId="{E252EB1E-0EDD-40E1-9909-61118633053B}">
      <dsp:nvSpPr>
        <dsp:cNvPr id="0" name=""/>
        <dsp:cNvSpPr/>
      </dsp:nvSpPr>
      <dsp:spPr>
        <a:xfrm>
          <a:off x="132963" y="2159"/>
          <a:ext cx="3161109" cy="189666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4897" tIns="162592" rIns="154897" bIns="162592" numCol="1" spcCol="1270" anchor="ctr" anchorCtr="0">
          <a:noAutofit/>
        </a:bodyPr>
        <a:lstStyle/>
        <a:p>
          <a:pPr marL="0" lvl="0" indent="0" algn="ctr" defTabSz="1377950">
            <a:lnSpc>
              <a:spcPct val="90000"/>
            </a:lnSpc>
            <a:spcBef>
              <a:spcPct val="0"/>
            </a:spcBef>
            <a:spcAft>
              <a:spcPct val="35000"/>
            </a:spcAft>
            <a:buNone/>
          </a:pPr>
          <a:r>
            <a:rPr lang="en-US" sz="3100" kern="1200">
              <a:latin typeface="Calibri"/>
              <a:cs typeface="Calibri"/>
            </a:rPr>
            <a:t>Drop or replace the missing values</a:t>
          </a:r>
          <a:endParaRPr lang="en-US" sz="3100" b="0" i="0" u="none" strike="noStrike" kern="1200" cap="none" baseline="0" noProof="0">
            <a:latin typeface="Calibri"/>
            <a:cs typeface="Calibri"/>
          </a:endParaRPr>
        </a:p>
      </dsp:txBody>
      <dsp:txXfrm>
        <a:off x="132963" y="2159"/>
        <a:ext cx="3161109" cy="1896665"/>
      </dsp:txXfrm>
    </dsp:sp>
    <dsp:sp modelId="{D19CEC63-D3FB-490C-BD07-E697222D8745}">
      <dsp:nvSpPr>
        <dsp:cNvPr id="0" name=""/>
        <dsp:cNvSpPr/>
      </dsp:nvSpPr>
      <dsp:spPr>
        <a:xfrm>
          <a:off x="1713517" y="1897025"/>
          <a:ext cx="3888164" cy="696455"/>
        </a:xfrm>
        <a:custGeom>
          <a:avLst/>
          <a:gdLst/>
          <a:ahLst/>
          <a:cxnLst/>
          <a:rect l="0" t="0" r="0" b="0"/>
          <a:pathLst>
            <a:path>
              <a:moveTo>
                <a:pt x="3888164" y="0"/>
              </a:moveTo>
              <a:lnTo>
                <a:pt x="3888164" y="365327"/>
              </a:lnTo>
              <a:lnTo>
                <a:pt x="0" y="365327"/>
              </a:lnTo>
              <a:lnTo>
                <a:pt x="0" y="696455"/>
              </a:lnTo>
            </a:path>
          </a:pathLst>
        </a:custGeom>
        <a:noFill/>
        <a:ln w="6350" cap="flat" cmpd="sng" algn="ctr">
          <a:solidFill>
            <a:schemeClr val="accent2">
              <a:hueOff val="-727682"/>
              <a:satOff val="-41964"/>
              <a:lumOff val="431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58711" y="2241617"/>
        <a:ext cx="197777" cy="7270"/>
      </dsp:txXfrm>
    </dsp:sp>
    <dsp:sp modelId="{0ADA0CF4-37EC-4EA4-9BB0-C6C0959CD2BB}">
      <dsp:nvSpPr>
        <dsp:cNvPr id="0" name=""/>
        <dsp:cNvSpPr/>
      </dsp:nvSpPr>
      <dsp:spPr>
        <a:xfrm>
          <a:off x="4021127" y="2159"/>
          <a:ext cx="3161109" cy="1896665"/>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4897" tIns="162592" rIns="154897" bIns="162592" numCol="1" spcCol="1270" anchor="ctr" anchorCtr="0">
          <a:noAutofit/>
        </a:bodyPr>
        <a:lstStyle/>
        <a:p>
          <a:pPr marL="0" lvl="0" indent="0" algn="ctr" defTabSz="1377950">
            <a:lnSpc>
              <a:spcPct val="90000"/>
            </a:lnSpc>
            <a:spcBef>
              <a:spcPct val="0"/>
            </a:spcBef>
            <a:spcAft>
              <a:spcPct val="35000"/>
            </a:spcAft>
            <a:buNone/>
          </a:pPr>
          <a:r>
            <a:rPr lang="en-US" sz="3100" kern="1200">
              <a:latin typeface="Calibri"/>
              <a:cs typeface="Calibri"/>
            </a:rPr>
            <a:t>Define extreme weather variable</a:t>
          </a:r>
        </a:p>
      </dsp:txBody>
      <dsp:txXfrm>
        <a:off x="4021127" y="2159"/>
        <a:ext cx="3161109" cy="1896665"/>
      </dsp:txXfrm>
    </dsp:sp>
    <dsp:sp modelId="{6D1C5E8B-0019-4ECA-8AB9-DCB597EC2E04}">
      <dsp:nvSpPr>
        <dsp:cNvPr id="0" name=""/>
        <dsp:cNvSpPr/>
      </dsp:nvSpPr>
      <dsp:spPr>
        <a:xfrm>
          <a:off x="3292272" y="3528493"/>
          <a:ext cx="696455" cy="91440"/>
        </a:xfrm>
        <a:custGeom>
          <a:avLst/>
          <a:gdLst/>
          <a:ahLst/>
          <a:cxnLst/>
          <a:rect l="0" t="0" r="0" b="0"/>
          <a:pathLst>
            <a:path>
              <a:moveTo>
                <a:pt x="0" y="45720"/>
              </a:moveTo>
              <a:lnTo>
                <a:pt x="696455" y="45720"/>
              </a:lnTo>
            </a:path>
          </a:pathLst>
        </a:custGeom>
        <a:noFill/>
        <a:ln w="6350" cap="flat" cmpd="sng" algn="ctr">
          <a:solidFill>
            <a:schemeClr val="accent2">
              <a:hueOff val="-1455363"/>
              <a:satOff val="-83928"/>
              <a:lumOff val="862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22323" y="3570578"/>
        <a:ext cx="36352" cy="7270"/>
      </dsp:txXfrm>
    </dsp:sp>
    <dsp:sp modelId="{7FCAF790-099C-4381-AAD4-3545956A2269}">
      <dsp:nvSpPr>
        <dsp:cNvPr id="0" name=""/>
        <dsp:cNvSpPr/>
      </dsp:nvSpPr>
      <dsp:spPr>
        <a:xfrm>
          <a:off x="132963" y="2625880"/>
          <a:ext cx="3161109" cy="1896665"/>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4897" tIns="162592" rIns="154897" bIns="162592" numCol="1" spcCol="1270" anchor="ctr" anchorCtr="0">
          <a:noAutofit/>
        </a:bodyPr>
        <a:lstStyle/>
        <a:p>
          <a:pPr marL="0" lvl="0" indent="0" algn="ctr" defTabSz="1377950">
            <a:lnSpc>
              <a:spcPct val="90000"/>
            </a:lnSpc>
            <a:spcBef>
              <a:spcPct val="0"/>
            </a:spcBef>
            <a:spcAft>
              <a:spcPct val="35000"/>
            </a:spcAft>
            <a:buNone/>
          </a:pPr>
          <a:r>
            <a:rPr lang="en-US" sz="3100" kern="1200">
              <a:latin typeface="Calibri"/>
              <a:cs typeface="Calibri"/>
            </a:rPr>
            <a:t>Make extreme weather a dummy variable</a:t>
          </a:r>
        </a:p>
      </dsp:txBody>
      <dsp:txXfrm>
        <a:off x="132963" y="2625880"/>
        <a:ext cx="3161109" cy="1896665"/>
      </dsp:txXfrm>
    </dsp:sp>
    <dsp:sp modelId="{F505362F-97DF-4DFD-ADFE-ADC0DE6A1C08}">
      <dsp:nvSpPr>
        <dsp:cNvPr id="0" name=""/>
        <dsp:cNvSpPr/>
      </dsp:nvSpPr>
      <dsp:spPr>
        <a:xfrm>
          <a:off x="4021127" y="2625880"/>
          <a:ext cx="3161109" cy="1896665"/>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4897" tIns="162592" rIns="154897" bIns="162592" numCol="1" spcCol="1270" anchor="ctr" anchorCtr="0">
          <a:noAutofit/>
        </a:bodyPr>
        <a:lstStyle/>
        <a:p>
          <a:pPr marL="0" lvl="0" indent="0" algn="ctr" defTabSz="1377950" rtl="0">
            <a:lnSpc>
              <a:spcPct val="90000"/>
            </a:lnSpc>
            <a:spcBef>
              <a:spcPct val="0"/>
            </a:spcBef>
            <a:spcAft>
              <a:spcPct val="35000"/>
            </a:spcAft>
            <a:buNone/>
          </a:pPr>
          <a:r>
            <a:rPr lang="en-US" sz="3100" kern="1200">
              <a:latin typeface="Calibri"/>
              <a:cs typeface="Calibri"/>
            </a:rPr>
            <a:t>Normalize numeric variables in range (0,1) </a:t>
          </a:r>
        </a:p>
      </dsp:txBody>
      <dsp:txXfrm>
        <a:off x="4021127" y="2625880"/>
        <a:ext cx="3161109" cy="189666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4.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A4C60-A204-4A29-80E1-38F21F3595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48C860-A435-4192-BC22-C18D523207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3CF019-A808-4102-96EC-78D9D82E1FED}"/>
              </a:ext>
            </a:extLst>
          </p:cNvPr>
          <p:cNvSpPr>
            <a:spLocks noGrp="1"/>
          </p:cNvSpPr>
          <p:nvPr>
            <p:ph type="dt" sz="half" idx="10"/>
          </p:nvPr>
        </p:nvSpPr>
        <p:spPr/>
        <p:txBody>
          <a:bodyPr/>
          <a:lstStyle/>
          <a:p>
            <a:fld id="{51712345-7A88-4CCD-9408-22A0ADAAA738}" type="datetimeFigureOut">
              <a:rPr lang="en-US" smtClean="0"/>
              <a:t>11/21/2019</a:t>
            </a:fld>
            <a:endParaRPr lang="en-US"/>
          </a:p>
        </p:txBody>
      </p:sp>
      <p:sp>
        <p:nvSpPr>
          <p:cNvPr id="5" name="Footer Placeholder 4">
            <a:extLst>
              <a:ext uri="{FF2B5EF4-FFF2-40B4-BE49-F238E27FC236}">
                <a16:creationId xmlns:a16="http://schemas.microsoft.com/office/drawing/2014/main" id="{B29EBB1B-CCBF-46D6-A0D6-A81EF0E182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62B364-F0D7-438E-8A4C-8400EACAA309}"/>
              </a:ext>
            </a:extLst>
          </p:cNvPr>
          <p:cNvSpPr>
            <a:spLocks noGrp="1"/>
          </p:cNvSpPr>
          <p:nvPr>
            <p:ph type="sldNum" sz="quarter" idx="12"/>
          </p:nvPr>
        </p:nvSpPr>
        <p:spPr/>
        <p:txBody>
          <a:bodyPr/>
          <a:lstStyle/>
          <a:p>
            <a:fld id="{DF5CD587-BD64-4F16-82EE-DE882B13632E}" type="slidenum">
              <a:rPr lang="en-US" smtClean="0"/>
              <a:t>‹#›</a:t>
            </a:fld>
            <a:endParaRPr lang="en-US"/>
          </a:p>
        </p:txBody>
      </p:sp>
    </p:spTree>
    <p:extLst>
      <p:ext uri="{BB962C8B-B14F-4D97-AF65-F5344CB8AC3E}">
        <p14:creationId xmlns:p14="http://schemas.microsoft.com/office/powerpoint/2010/main" val="1870840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6B6E9-A614-4C92-B559-6CAF2EEA97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8D30FC-30DB-4B6B-BE7C-720BE1820F4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D496AF-A717-4555-8FAB-04C03E46C201}"/>
              </a:ext>
            </a:extLst>
          </p:cNvPr>
          <p:cNvSpPr>
            <a:spLocks noGrp="1"/>
          </p:cNvSpPr>
          <p:nvPr>
            <p:ph type="dt" sz="half" idx="10"/>
          </p:nvPr>
        </p:nvSpPr>
        <p:spPr/>
        <p:txBody>
          <a:bodyPr/>
          <a:lstStyle/>
          <a:p>
            <a:fld id="{51712345-7A88-4CCD-9408-22A0ADAAA738}" type="datetimeFigureOut">
              <a:rPr lang="en-US" smtClean="0"/>
              <a:t>11/21/2019</a:t>
            </a:fld>
            <a:endParaRPr lang="en-US"/>
          </a:p>
        </p:txBody>
      </p:sp>
      <p:sp>
        <p:nvSpPr>
          <p:cNvPr id="5" name="Footer Placeholder 4">
            <a:extLst>
              <a:ext uri="{FF2B5EF4-FFF2-40B4-BE49-F238E27FC236}">
                <a16:creationId xmlns:a16="http://schemas.microsoft.com/office/drawing/2014/main" id="{29D862C0-5269-4470-BCDF-391338F6CB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37D643-7602-4BAC-93D8-3C2E11ED877D}"/>
              </a:ext>
            </a:extLst>
          </p:cNvPr>
          <p:cNvSpPr>
            <a:spLocks noGrp="1"/>
          </p:cNvSpPr>
          <p:nvPr>
            <p:ph type="sldNum" sz="quarter" idx="12"/>
          </p:nvPr>
        </p:nvSpPr>
        <p:spPr/>
        <p:txBody>
          <a:bodyPr/>
          <a:lstStyle/>
          <a:p>
            <a:fld id="{DF5CD587-BD64-4F16-82EE-DE882B13632E}" type="slidenum">
              <a:rPr lang="en-US" smtClean="0"/>
              <a:t>‹#›</a:t>
            </a:fld>
            <a:endParaRPr lang="en-US"/>
          </a:p>
        </p:txBody>
      </p:sp>
    </p:spTree>
    <p:extLst>
      <p:ext uri="{BB962C8B-B14F-4D97-AF65-F5344CB8AC3E}">
        <p14:creationId xmlns:p14="http://schemas.microsoft.com/office/powerpoint/2010/main" val="1603813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426B6E-6022-4E9D-A10A-86A8AE68F7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AC3614-6B4B-4114-BE59-42A9D39DE4A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74905D-7149-4253-AA61-CECFF4B75BC9}"/>
              </a:ext>
            </a:extLst>
          </p:cNvPr>
          <p:cNvSpPr>
            <a:spLocks noGrp="1"/>
          </p:cNvSpPr>
          <p:nvPr>
            <p:ph type="dt" sz="half" idx="10"/>
          </p:nvPr>
        </p:nvSpPr>
        <p:spPr/>
        <p:txBody>
          <a:bodyPr/>
          <a:lstStyle/>
          <a:p>
            <a:fld id="{51712345-7A88-4CCD-9408-22A0ADAAA738}" type="datetimeFigureOut">
              <a:rPr lang="en-US" smtClean="0"/>
              <a:t>11/21/2019</a:t>
            </a:fld>
            <a:endParaRPr lang="en-US"/>
          </a:p>
        </p:txBody>
      </p:sp>
      <p:sp>
        <p:nvSpPr>
          <p:cNvPr id="5" name="Footer Placeholder 4">
            <a:extLst>
              <a:ext uri="{FF2B5EF4-FFF2-40B4-BE49-F238E27FC236}">
                <a16:creationId xmlns:a16="http://schemas.microsoft.com/office/drawing/2014/main" id="{68E9AD22-34E7-4BCE-B0D2-96AAE31469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40BE63-E9A0-48E9-A156-3C4C42FF6BBF}"/>
              </a:ext>
            </a:extLst>
          </p:cNvPr>
          <p:cNvSpPr>
            <a:spLocks noGrp="1"/>
          </p:cNvSpPr>
          <p:nvPr>
            <p:ph type="sldNum" sz="quarter" idx="12"/>
          </p:nvPr>
        </p:nvSpPr>
        <p:spPr/>
        <p:txBody>
          <a:bodyPr/>
          <a:lstStyle/>
          <a:p>
            <a:fld id="{DF5CD587-BD64-4F16-82EE-DE882B13632E}" type="slidenum">
              <a:rPr lang="en-US" smtClean="0"/>
              <a:t>‹#›</a:t>
            </a:fld>
            <a:endParaRPr lang="en-US"/>
          </a:p>
        </p:txBody>
      </p:sp>
    </p:spTree>
    <p:extLst>
      <p:ext uri="{BB962C8B-B14F-4D97-AF65-F5344CB8AC3E}">
        <p14:creationId xmlns:p14="http://schemas.microsoft.com/office/powerpoint/2010/main" val="3478196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AC229-B6EB-4A53-9FE2-1A18FE34FF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4CF891-7274-4986-A591-873E053777D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445DF-1472-496C-8615-8DE823F1D3B6}"/>
              </a:ext>
            </a:extLst>
          </p:cNvPr>
          <p:cNvSpPr>
            <a:spLocks noGrp="1"/>
          </p:cNvSpPr>
          <p:nvPr>
            <p:ph type="dt" sz="half" idx="10"/>
          </p:nvPr>
        </p:nvSpPr>
        <p:spPr/>
        <p:txBody>
          <a:bodyPr/>
          <a:lstStyle/>
          <a:p>
            <a:fld id="{51712345-7A88-4CCD-9408-22A0ADAAA738}" type="datetimeFigureOut">
              <a:rPr lang="en-US" smtClean="0"/>
              <a:t>11/21/2019</a:t>
            </a:fld>
            <a:endParaRPr lang="en-US"/>
          </a:p>
        </p:txBody>
      </p:sp>
      <p:sp>
        <p:nvSpPr>
          <p:cNvPr id="5" name="Footer Placeholder 4">
            <a:extLst>
              <a:ext uri="{FF2B5EF4-FFF2-40B4-BE49-F238E27FC236}">
                <a16:creationId xmlns:a16="http://schemas.microsoft.com/office/drawing/2014/main" id="{16305C1F-E764-40D8-A950-3CDDFF325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1E0861-0703-40CD-8104-1268A458E8F4}"/>
              </a:ext>
            </a:extLst>
          </p:cNvPr>
          <p:cNvSpPr>
            <a:spLocks noGrp="1"/>
          </p:cNvSpPr>
          <p:nvPr>
            <p:ph type="sldNum" sz="quarter" idx="12"/>
          </p:nvPr>
        </p:nvSpPr>
        <p:spPr/>
        <p:txBody>
          <a:bodyPr/>
          <a:lstStyle/>
          <a:p>
            <a:fld id="{DF5CD587-BD64-4F16-82EE-DE882B13632E}" type="slidenum">
              <a:rPr lang="en-US" smtClean="0"/>
              <a:t>‹#›</a:t>
            </a:fld>
            <a:endParaRPr lang="en-US"/>
          </a:p>
        </p:txBody>
      </p:sp>
    </p:spTree>
    <p:extLst>
      <p:ext uri="{BB962C8B-B14F-4D97-AF65-F5344CB8AC3E}">
        <p14:creationId xmlns:p14="http://schemas.microsoft.com/office/powerpoint/2010/main" val="1790718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2458-251E-4F21-A0AC-7C292BEA2E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17D82D-A2FA-400C-BC16-CB1C722E46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BE1F1F2-51C7-4B0A-9171-D1BC27236ACC}"/>
              </a:ext>
            </a:extLst>
          </p:cNvPr>
          <p:cNvSpPr>
            <a:spLocks noGrp="1"/>
          </p:cNvSpPr>
          <p:nvPr>
            <p:ph type="dt" sz="half" idx="10"/>
          </p:nvPr>
        </p:nvSpPr>
        <p:spPr/>
        <p:txBody>
          <a:bodyPr/>
          <a:lstStyle/>
          <a:p>
            <a:fld id="{51712345-7A88-4CCD-9408-22A0ADAAA738}" type="datetimeFigureOut">
              <a:rPr lang="en-US" smtClean="0"/>
              <a:t>11/21/2019</a:t>
            </a:fld>
            <a:endParaRPr lang="en-US"/>
          </a:p>
        </p:txBody>
      </p:sp>
      <p:sp>
        <p:nvSpPr>
          <p:cNvPr id="5" name="Footer Placeholder 4">
            <a:extLst>
              <a:ext uri="{FF2B5EF4-FFF2-40B4-BE49-F238E27FC236}">
                <a16:creationId xmlns:a16="http://schemas.microsoft.com/office/drawing/2014/main" id="{EFC6822E-E3DD-4FF5-A576-5BB4282B61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6BB77D-12F7-46D2-8379-8E7576F6AEF0}"/>
              </a:ext>
            </a:extLst>
          </p:cNvPr>
          <p:cNvSpPr>
            <a:spLocks noGrp="1"/>
          </p:cNvSpPr>
          <p:nvPr>
            <p:ph type="sldNum" sz="quarter" idx="12"/>
          </p:nvPr>
        </p:nvSpPr>
        <p:spPr/>
        <p:txBody>
          <a:bodyPr/>
          <a:lstStyle/>
          <a:p>
            <a:fld id="{DF5CD587-BD64-4F16-82EE-DE882B13632E}" type="slidenum">
              <a:rPr lang="en-US" smtClean="0"/>
              <a:t>‹#›</a:t>
            </a:fld>
            <a:endParaRPr lang="en-US"/>
          </a:p>
        </p:txBody>
      </p:sp>
    </p:spTree>
    <p:extLst>
      <p:ext uri="{BB962C8B-B14F-4D97-AF65-F5344CB8AC3E}">
        <p14:creationId xmlns:p14="http://schemas.microsoft.com/office/powerpoint/2010/main" val="3339558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22564-EDD9-405D-96B3-239BDA55CD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68F12B-033D-4821-B193-180797E3603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3AF631-30EB-4A5A-B6B4-466AD92F142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CB5D53-6CAB-475C-A135-66156430EB96}"/>
              </a:ext>
            </a:extLst>
          </p:cNvPr>
          <p:cNvSpPr>
            <a:spLocks noGrp="1"/>
          </p:cNvSpPr>
          <p:nvPr>
            <p:ph type="dt" sz="half" idx="10"/>
          </p:nvPr>
        </p:nvSpPr>
        <p:spPr/>
        <p:txBody>
          <a:bodyPr/>
          <a:lstStyle/>
          <a:p>
            <a:fld id="{51712345-7A88-4CCD-9408-22A0ADAAA738}" type="datetimeFigureOut">
              <a:rPr lang="en-US" smtClean="0"/>
              <a:t>11/21/2019</a:t>
            </a:fld>
            <a:endParaRPr lang="en-US"/>
          </a:p>
        </p:txBody>
      </p:sp>
      <p:sp>
        <p:nvSpPr>
          <p:cNvPr id="6" name="Footer Placeholder 5">
            <a:extLst>
              <a:ext uri="{FF2B5EF4-FFF2-40B4-BE49-F238E27FC236}">
                <a16:creationId xmlns:a16="http://schemas.microsoft.com/office/drawing/2014/main" id="{2096563C-2628-435F-98CC-9819591909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4D28A4-061D-4B7C-921C-B9DD41F1BAB2}"/>
              </a:ext>
            </a:extLst>
          </p:cNvPr>
          <p:cNvSpPr>
            <a:spLocks noGrp="1"/>
          </p:cNvSpPr>
          <p:nvPr>
            <p:ph type="sldNum" sz="quarter" idx="12"/>
          </p:nvPr>
        </p:nvSpPr>
        <p:spPr/>
        <p:txBody>
          <a:bodyPr/>
          <a:lstStyle/>
          <a:p>
            <a:fld id="{DF5CD587-BD64-4F16-82EE-DE882B13632E}" type="slidenum">
              <a:rPr lang="en-US" smtClean="0"/>
              <a:t>‹#›</a:t>
            </a:fld>
            <a:endParaRPr lang="en-US"/>
          </a:p>
        </p:txBody>
      </p:sp>
    </p:spTree>
    <p:extLst>
      <p:ext uri="{BB962C8B-B14F-4D97-AF65-F5344CB8AC3E}">
        <p14:creationId xmlns:p14="http://schemas.microsoft.com/office/powerpoint/2010/main" val="4142248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5F06B-A57E-4CA6-ADCB-60E6BE59C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18A481-EA98-43B8-B412-6D785B1203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451AE1E-7A20-4C0A-A19F-E9DB86FDB4F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683D8C-E9B2-40A5-96DA-6ED88DBD83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E63078B-75AB-44C5-BE55-797A25A68E9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1144FA-B13D-4BDD-8654-59F9D6848CCA}"/>
              </a:ext>
            </a:extLst>
          </p:cNvPr>
          <p:cNvSpPr>
            <a:spLocks noGrp="1"/>
          </p:cNvSpPr>
          <p:nvPr>
            <p:ph type="dt" sz="half" idx="10"/>
          </p:nvPr>
        </p:nvSpPr>
        <p:spPr/>
        <p:txBody>
          <a:bodyPr/>
          <a:lstStyle/>
          <a:p>
            <a:fld id="{51712345-7A88-4CCD-9408-22A0ADAAA738}" type="datetimeFigureOut">
              <a:rPr lang="en-US" smtClean="0"/>
              <a:t>11/21/2019</a:t>
            </a:fld>
            <a:endParaRPr lang="en-US"/>
          </a:p>
        </p:txBody>
      </p:sp>
      <p:sp>
        <p:nvSpPr>
          <p:cNvPr id="8" name="Footer Placeholder 7">
            <a:extLst>
              <a:ext uri="{FF2B5EF4-FFF2-40B4-BE49-F238E27FC236}">
                <a16:creationId xmlns:a16="http://schemas.microsoft.com/office/drawing/2014/main" id="{12529C8D-B051-4665-A6AD-E27984CB24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00DC4E-6424-4ED9-98E2-7E372C3EC20E}"/>
              </a:ext>
            </a:extLst>
          </p:cNvPr>
          <p:cNvSpPr>
            <a:spLocks noGrp="1"/>
          </p:cNvSpPr>
          <p:nvPr>
            <p:ph type="sldNum" sz="quarter" idx="12"/>
          </p:nvPr>
        </p:nvSpPr>
        <p:spPr/>
        <p:txBody>
          <a:bodyPr/>
          <a:lstStyle/>
          <a:p>
            <a:fld id="{DF5CD587-BD64-4F16-82EE-DE882B13632E}" type="slidenum">
              <a:rPr lang="en-US" smtClean="0"/>
              <a:t>‹#›</a:t>
            </a:fld>
            <a:endParaRPr lang="en-US"/>
          </a:p>
        </p:txBody>
      </p:sp>
    </p:spTree>
    <p:extLst>
      <p:ext uri="{BB962C8B-B14F-4D97-AF65-F5344CB8AC3E}">
        <p14:creationId xmlns:p14="http://schemas.microsoft.com/office/powerpoint/2010/main" val="3564061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40550-E99C-4584-83D0-553C4B3C9D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F06D2A-2E51-4FDF-9E34-938014F60707}"/>
              </a:ext>
            </a:extLst>
          </p:cNvPr>
          <p:cNvSpPr>
            <a:spLocks noGrp="1"/>
          </p:cNvSpPr>
          <p:nvPr>
            <p:ph type="dt" sz="half" idx="10"/>
          </p:nvPr>
        </p:nvSpPr>
        <p:spPr/>
        <p:txBody>
          <a:bodyPr/>
          <a:lstStyle/>
          <a:p>
            <a:fld id="{51712345-7A88-4CCD-9408-22A0ADAAA738}" type="datetimeFigureOut">
              <a:rPr lang="en-US" smtClean="0"/>
              <a:t>11/21/2019</a:t>
            </a:fld>
            <a:endParaRPr lang="en-US"/>
          </a:p>
        </p:txBody>
      </p:sp>
      <p:sp>
        <p:nvSpPr>
          <p:cNvPr id="4" name="Footer Placeholder 3">
            <a:extLst>
              <a:ext uri="{FF2B5EF4-FFF2-40B4-BE49-F238E27FC236}">
                <a16:creationId xmlns:a16="http://schemas.microsoft.com/office/drawing/2014/main" id="{30EA3D65-98A4-4817-919E-DFD3B6E0BB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2CCA54-2DD6-423F-9CAF-98CECC395C10}"/>
              </a:ext>
            </a:extLst>
          </p:cNvPr>
          <p:cNvSpPr>
            <a:spLocks noGrp="1"/>
          </p:cNvSpPr>
          <p:nvPr>
            <p:ph type="sldNum" sz="quarter" idx="12"/>
          </p:nvPr>
        </p:nvSpPr>
        <p:spPr/>
        <p:txBody>
          <a:bodyPr/>
          <a:lstStyle/>
          <a:p>
            <a:fld id="{DF5CD587-BD64-4F16-82EE-DE882B13632E}" type="slidenum">
              <a:rPr lang="en-US" smtClean="0"/>
              <a:t>‹#›</a:t>
            </a:fld>
            <a:endParaRPr lang="en-US"/>
          </a:p>
        </p:txBody>
      </p:sp>
    </p:spTree>
    <p:extLst>
      <p:ext uri="{BB962C8B-B14F-4D97-AF65-F5344CB8AC3E}">
        <p14:creationId xmlns:p14="http://schemas.microsoft.com/office/powerpoint/2010/main" val="3568411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DC0B8E-BEBC-4785-91D5-5636EAAE0B58}"/>
              </a:ext>
            </a:extLst>
          </p:cNvPr>
          <p:cNvSpPr>
            <a:spLocks noGrp="1"/>
          </p:cNvSpPr>
          <p:nvPr>
            <p:ph type="dt" sz="half" idx="10"/>
          </p:nvPr>
        </p:nvSpPr>
        <p:spPr/>
        <p:txBody>
          <a:bodyPr/>
          <a:lstStyle/>
          <a:p>
            <a:fld id="{51712345-7A88-4CCD-9408-22A0ADAAA738}" type="datetimeFigureOut">
              <a:rPr lang="en-US" smtClean="0"/>
              <a:t>11/21/2019</a:t>
            </a:fld>
            <a:endParaRPr lang="en-US"/>
          </a:p>
        </p:txBody>
      </p:sp>
      <p:sp>
        <p:nvSpPr>
          <p:cNvPr id="3" name="Footer Placeholder 2">
            <a:extLst>
              <a:ext uri="{FF2B5EF4-FFF2-40B4-BE49-F238E27FC236}">
                <a16:creationId xmlns:a16="http://schemas.microsoft.com/office/drawing/2014/main" id="{603E26FD-326C-42E1-800B-E1F8C5B2D1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637B91-DC86-4108-9E8D-A05D76320CD9}"/>
              </a:ext>
            </a:extLst>
          </p:cNvPr>
          <p:cNvSpPr>
            <a:spLocks noGrp="1"/>
          </p:cNvSpPr>
          <p:nvPr>
            <p:ph type="sldNum" sz="quarter" idx="12"/>
          </p:nvPr>
        </p:nvSpPr>
        <p:spPr/>
        <p:txBody>
          <a:bodyPr/>
          <a:lstStyle/>
          <a:p>
            <a:fld id="{DF5CD587-BD64-4F16-82EE-DE882B13632E}" type="slidenum">
              <a:rPr lang="en-US" smtClean="0"/>
              <a:t>‹#›</a:t>
            </a:fld>
            <a:endParaRPr lang="en-US"/>
          </a:p>
        </p:txBody>
      </p:sp>
    </p:spTree>
    <p:extLst>
      <p:ext uri="{BB962C8B-B14F-4D97-AF65-F5344CB8AC3E}">
        <p14:creationId xmlns:p14="http://schemas.microsoft.com/office/powerpoint/2010/main" val="1084644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4515C-AD5F-466F-9767-8D4B3C991B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6F4A16-8C15-4B66-BB13-F134E01559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D3FAD4-0AA2-4311-9D04-6A4193AA10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3BFA04F-95CB-439D-B248-2CA3ADCE6F07}"/>
              </a:ext>
            </a:extLst>
          </p:cNvPr>
          <p:cNvSpPr>
            <a:spLocks noGrp="1"/>
          </p:cNvSpPr>
          <p:nvPr>
            <p:ph type="dt" sz="half" idx="10"/>
          </p:nvPr>
        </p:nvSpPr>
        <p:spPr/>
        <p:txBody>
          <a:bodyPr/>
          <a:lstStyle/>
          <a:p>
            <a:fld id="{51712345-7A88-4CCD-9408-22A0ADAAA738}" type="datetimeFigureOut">
              <a:rPr lang="en-US" smtClean="0"/>
              <a:t>11/21/2019</a:t>
            </a:fld>
            <a:endParaRPr lang="en-US"/>
          </a:p>
        </p:txBody>
      </p:sp>
      <p:sp>
        <p:nvSpPr>
          <p:cNvPr id="6" name="Footer Placeholder 5">
            <a:extLst>
              <a:ext uri="{FF2B5EF4-FFF2-40B4-BE49-F238E27FC236}">
                <a16:creationId xmlns:a16="http://schemas.microsoft.com/office/drawing/2014/main" id="{C35A35FD-7591-4C00-9A9F-19393A6E1A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E75B34-7033-4695-B61B-3FDF93D4655B}"/>
              </a:ext>
            </a:extLst>
          </p:cNvPr>
          <p:cNvSpPr>
            <a:spLocks noGrp="1"/>
          </p:cNvSpPr>
          <p:nvPr>
            <p:ph type="sldNum" sz="quarter" idx="12"/>
          </p:nvPr>
        </p:nvSpPr>
        <p:spPr/>
        <p:txBody>
          <a:bodyPr/>
          <a:lstStyle/>
          <a:p>
            <a:fld id="{DF5CD587-BD64-4F16-82EE-DE882B13632E}" type="slidenum">
              <a:rPr lang="en-US" smtClean="0"/>
              <a:t>‹#›</a:t>
            </a:fld>
            <a:endParaRPr lang="en-US"/>
          </a:p>
        </p:txBody>
      </p:sp>
    </p:spTree>
    <p:extLst>
      <p:ext uri="{BB962C8B-B14F-4D97-AF65-F5344CB8AC3E}">
        <p14:creationId xmlns:p14="http://schemas.microsoft.com/office/powerpoint/2010/main" val="2320382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FAC83-7B3E-4D7F-8EC5-80489C0049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097E2D-FFF1-4496-9BD3-5C2E1A8531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10F035-856C-474F-81BD-C3A05AFD90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4E90A87-5B2E-48BE-9B08-2443AEF78E4F}"/>
              </a:ext>
            </a:extLst>
          </p:cNvPr>
          <p:cNvSpPr>
            <a:spLocks noGrp="1"/>
          </p:cNvSpPr>
          <p:nvPr>
            <p:ph type="dt" sz="half" idx="10"/>
          </p:nvPr>
        </p:nvSpPr>
        <p:spPr/>
        <p:txBody>
          <a:bodyPr/>
          <a:lstStyle/>
          <a:p>
            <a:fld id="{51712345-7A88-4CCD-9408-22A0ADAAA738}" type="datetimeFigureOut">
              <a:rPr lang="en-US" smtClean="0"/>
              <a:t>11/21/2019</a:t>
            </a:fld>
            <a:endParaRPr lang="en-US"/>
          </a:p>
        </p:txBody>
      </p:sp>
      <p:sp>
        <p:nvSpPr>
          <p:cNvPr id="6" name="Footer Placeholder 5">
            <a:extLst>
              <a:ext uri="{FF2B5EF4-FFF2-40B4-BE49-F238E27FC236}">
                <a16:creationId xmlns:a16="http://schemas.microsoft.com/office/drawing/2014/main" id="{1F9A48C6-80C3-46F9-B43E-F8F0B1A2C3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A3A609-D0B1-4DB7-8630-7F2763168B0E}"/>
              </a:ext>
            </a:extLst>
          </p:cNvPr>
          <p:cNvSpPr>
            <a:spLocks noGrp="1"/>
          </p:cNvSpPr>
          <p:nvPr>
            <p:ph type="sldNum" sz="quarter" idx="12"/>
          </p:nvPr>
        </p:nvSpPr>
        <p:spPr/>
        <p:txBody>
          <a:bodyPr/>
          <a:lstStyle/>
          <a:p>
            <a:fld id="{DF5CD587-BD64-4F16-82EE-DE882B13632E}" type="slidenum">
              <a:rPr lang="en-US" smtClean="0"/>
              <a:t>‹#›</a:t>
            </a:fld>
            <a:endParaRPr lang="en-US"/>
          </a:p>
        </p:txBody>
      </p:sp>
    </p:spTree>
    <p:extLst>
      <p:ext uri="{BB962C8B-B14F-4D97-AF65-F5344CB8AC3E}">
        <p14:creationId xmlns:p14="http://schemas.microsoft.com/office/powerpoint/2010/main" val="2125883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F1A500-82D6-48DA-AB8A-15F6EE561C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72419C-8FFD-44AF-94C9-E856C20F05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A3FF97-247B-400C-8D59-F3C6D43091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712345-7A88-4CCD-9408-22A0ADAAA738}" type="datetimeFigureOut">
              <a:rPr lang="en-US" smtClean="0"/>
              <a:t>11/21/2019</a:t>
            </a:fld>
            <a:endParaRPr lang="en-US"/>
          </a:p>
        </p:txBody>
      </p:sp>
      <p:sp>
        <p:nvSpPr>
          <p:cNvPr id="5" name="Footer Placeholder 4">
            <a:extLst>
              <a:ext uri="{FF2B5EF4-FFF2-40B4-BE49-F238E27FC236}">
                <a16:creationId xmlns:a16="http://schemas.microsoft.com/office/drawing/2014/main" id="{D6E940D4-1A1B-4DB0-9BE1-58435623BB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B253211-F4BE-41DF-9E81-02C4605B8F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5CD587-BD64-4F16-82EE-DE882B13632E}" type="slidenum">
              <a:rPr lang="en-US" smtClean="0"/>
              <a:t>‹#›</a:t>
            </a:fld>
            <a:endParaRPr lang="en-US"/>
          </a:p>
        </p:txBody>
      </p:sp>
    </p:spTree>
    <p:extLst>
      <p:ext uri="{BB962C8B-B14F-4D97-AF65-F5344CB8AC3E}">
        <p14:creationId xmlns:p14="http://schemas.microsoft.com/office/powerpoint/2010/main" val="25519262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6.png"/><Relationship Id="rId11" Type="http://schemas.openxmlformats.org/officeDocument/2006/relationships/image" Target="../media/image61.png"/><Relationship Id="rId5" Type="http://schemas.openxmlformats.org/officeDocument/2006/relationships/image" Target="../media/image55.png"/><Relationship Id="rId10" Type="http://schemas.openxmlformats.org/officeDocument/2006/relationships/image" Target="../media/image60.png"/><Relationship Id="rId4" Type="http://schemas.openxmlformats.org/officeDocument/2006/relationships/image" Target="../media/image54.png"/><Relationship Id="rId9" Type="http://schemas.openxmlformats.org/officeDocument/2006/relationships/image" Target="../media/image59.png"/></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8" Type="http://schemas.openxmlformats.org/officeDocument/2006/relationships/hyperlink" Target="https://en.wiktionary.org/wiki/File:Emoji_u1f4c9.svg" TargetMode="External"/><Relationship Id="rId3" Type="http://schemas.openxmlformats.org/officeDocument/2006/relationships/diagramLayout" Target="../diagrams/layout4.xml"/><Relationship Id="rId7" Type="http://schemas.openxmlformats.org/officeDocument/2006/relationships/image" Target="../media/image14.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17C2721-5E2D-4D89-AF1A-72701A668E00}"/>
              </a:ext>
            </a:extLst>
          </p:cNvPr>
          <p:cNvSpPr>
            <a:spLocks noGrp="1"/>
          </p:cNvSpPr>
          <p:nvPr>
            <p:ph type="ctrTitle"/>
          </p:nvPr>
        </p:nvSpPr>
        <p:spPr>
          <a:xfrm>
            <a:off x="817322" y="4525347"/>
            <a:ext cx="6801321" cy="1737360"/>
          </a:xfrm>
        </p:spPr>
        <p:txBody>
          <a:bodyPr anchor="ctr">
            <a:normAutofit/>
          </a:bodyPr>
          <a:lstStyle/>
          <a:p>
            <a:r>
              <a:rPr lang="en-US"/>
              <a:t>Does Climate Change Exist in Worcester?</a:t>
            </a:r>
          </a:p>
        </p:txBody>
      </p:sp>
      <p:sp>
        <p:nvSpPr>
          <p:cNvPr id="3" name="Subtitle 2">
            <a:extLst>
              <a:ext uri="{FF2B5EF4-FFF2-40B4-BE49-F238E27FC236}">
                <a16:creationId xmlns:a16="http://schemas.microsoft.com/office/drawing/2014/main" id="{2831B7E1-2188-4EB4-A54B-C1112985B8B7}"/>
              </a:ext>
            </a:extLst>
          </p:cNvPr>
          <p:cNvSpPr>
            <a:spLocks noGrp="1"/>
          </p:cNvSpPr>
          <p:nvPr>
            <p:ph type="subTitle" idx="1"/>
          </p:nvPr>
        </p:nvSpPr>
        <p:spPr>
          <a:xfrm>
            <a:off x="8253532" y="4525347"/>
            <a:ext cx="3258675" cy="1737360"/>
          </a:xfrm>
        </p:spPr>
        <p:txBody>
          <a:bodyPr anchor="ctr">
            <a:normAutofit fontScale="85000" lnSpcReduction="20000"/>
          </a:bodyPr>
          <a:lstStyle/>
          <a:p>
            <a:pPr algn="l"/>
            <a:r>
              <a:rPr lang="en-US">
                <a:cs typeface="Calibri"/>
              </a:rPr>
              <a:t>Jade Zhang</a:t>
            </a:r>
          </a:p>
          <a:p>
            <a:pPr algn="l"/>
            <a:r>
              <a:rPr lang="en-US">
                <a:cs typeface="Calibri"/>
              </a:rPr>
              <a:t>Yan Shi </a:t>
            </a:r>
          </a:p>
          <a:p>
            <a:pPr algn="l"/>
            <a:r>
              <a:rPr lang="en-US" err="1">
                <a:cs typeface="Calibri"/>
              </a:rPr>
              <a:t>Jiamei</a:t>
            </a:r>
            <a:r>
              <a:rPr lang="en-US">
                <a:cs typeface="Calibri"/>
              </a:rPr>
              <a:t> Wang</a:t>
            </a:r>
          </a:p>
          <a:p>
            <a:pPr algn="l"/>
            <a:r>
              <a:rPr lang="en-US">
                <a:cs typeface="Calibri"/>
              </a:rPr>
              <a:t>Aditya </a:t>
            </a:r>
            <a:r>
              <a:rPr lang="en-US" err="1">
                <a:cs typeface="Calibri"/>
              </a:rPr>
              <a:t>Katheeth</a:t>
            </a:r>
            <a:endParaRPr lang="en-US">
              <a:cs typeface="Calibri"/>
            </a:endParaRPr>
          </a:p>
          <a:p>
            <a:pPr algn="l"/>
            <a:r>
              <a:rPr lang="en-US" err="1">
                <a:cs typeface="Calibri"/>
              </a:rPr>
              <a:t>Vishvendra</a:t>
            </a:r>
            <a:r>
              <a:rPr lang="en-US">
                <a:cs typeface="Calibri"/>
              </a:rPr>
              <a:t> </a:t>
            </a:r>
            <a:r>
              <a:rPr lang="en-US" err="1">
                <a:cs typeface="Calibri"/>
              </a:rPr>
              <a:t>Hudda</a:t>
            </a:r>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654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52DF8-0574-4812-A6BC-D66C5EB4D6BD}"/>
              </a:ext>
            </a:extLst>
          </p:cNvPr>
          <p:cNvSpPr>
            <a:spLocks noGrp="1"/>
          </p:cNvSpPr>
          <p:nvPr>
            <p:ph type="title"/>
          </p:nvPr>
        </p:nvSpPr>
        <p:spPr>
          <a:xfrm>
            <a:off x="5021821" y="4004732"/>
            <a:ext cx="6465287" cy="1324235"/>
          </a:xfrm>
        </p:spPr>
        <p:txBody>
          <a:bodyPr vert="horz" lIns="91440" tIns="45720" rIns="91440" bIns="45720" rtlCol="0" anchor="b">
            <a:normAutofit/>
          </a:bodyPr>
          <a:lstStyle/>
          <a:p>
            <a:pPr algn="ctr"/>
            <a:r>
              <a:rPr lang="en-US" sz="3400"/>
              <a:t> Average Seasonal Temperature Visualization Over 50 Years</a:t>
            </a:r>
            <a:endParaRPr lang="en-US"/>
          </a:p>
        </p:txBody>
      </p:sp>
      <p:sp>
        <p:nvSpPr>
          <p:cNvPr id="23" name="Rectangle 25">
            <a:extLst>
              <a:ext uri="{FF2B5EF4-FFF2-40B4-BE49-F238E27FC236}">
                <a16:creationId xmlns:a16="http://schemas.microsoft.com/office/drawing/2014/main" id="{2BE2D1B8-0887-4D2B-8C42-999040132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17634" y="321733"/>
            <a:ext cx="4129237" cy="6060017"/>
          </a:xfrm>
          <a:prstGeom prst="rect">
            <a:avLst/>
          </a:prstGeom>
          <a:solidFill>
            <a:srgbClr val="FFFFFF"/>
          </a:solidFill>
          <a:ln w="127000" cap="sq" cmpd="thinThick">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7">
            <a:extLst>
              <a:ext uri="{FF2B5EF4-FFF2-40B4-BE49-F238E27FC236}">
                <a16:creationId xmlns:a16="http://schemas.microsoft.com/office/drawing/2014/main" id="{FA085277-BAF7-40CC-A608-B030CA969F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811469" y="321733"/>
            <a:ext cx="3375479" cy="3259667"/>
          </a:xfrm>
          <a:prstGeom prst="rect">
            <a:avLst/>
          </a:prstGeom>
          <a:solidFill>
            <a:srgbClr val="FFFFFF"/>
          </a:solidFill>
          <a:ln w="127000" cap="sq" cmpd="thinThick">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9">
            <a:extLst>
              <a:ext uri="{FF2B5EF4-FFF2-40B4-BE49-F238E27FC236}">
                <a16:creationId xmlns:a16="http://schemas.microsoft.com/office/drawing/2014/main" id="{64009F90-86BF-44AE-B0EB-D68140E0E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8508682" y="321733"/>
            <a:ext cx="3375478" cy="3259667"/>
          </a:xfrm>
          <a:prstGeom prst="rect">
            <a:avLst/>
          </a:prstGeom>
          <a:solidFill>
            <a:srgbClr val="FFFFFF"/>
          </a:solidFill>
          <a:ln w="127000" cap="sq" cmpd="thinThick">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31">
            <a:extLst>
              <a:ext uri="{FF2B5EF4-FFF2-40B4-BE49-F238E27FC236}">
                <a16:creationId xmlns:a16="http://schemas.microsoft.com/office/drawing/2014/main" id="{14254369-4B26-4D6A-A4CD-BE3438297C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38287" y="5443086"/>
            <a:ext cx="6400800" cy="0"/>
          </a:xfrm>
          <a:prstGeom prst="line">
            <a:avLst/>
          </a:prstGeom>
          <a:ln w="22225">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Picture 3" descr="A screenshot of a cell phone&#10;&#10;Description generated with very high confidence">
            <a:extLst>
              <a:ext uri="{FF2B5EF4-FFF2-40B4-BE49-F238E27FC236}">
                <a16:creationId xmlns:a16="http://schemas.microsoft.com/office/drawing/2014/main" id="{0DCEA969-5DE8-4367-B219-CE739F6167FA}"/>
              </a:ext>
            </a:extLst>
          </p:cNvPr>
          <p:cNvPicPr>
            <a:picLocks noChangeAspect="1"/>
          </p:cNvPicPr>
          <p:nvPr/>
        </p:nvPicPr>
        <p:blipFill>
          <a:blip r:embed="rId2"/>
          <a:stretch>
            <a:fillRect/>
          </a:stretch>
        </p:blipFill>
        <p:spPr>
          <a:xfrm>
            <a:off x="319414" y="510844"/>
            <a:ext cx="4047994" cy="2840505"/>
          </a:xfrm>
          <a:prstGeom prst="rect">
            <a:avLst/>
          </a:prstGeom>
        </p:spPr>
      </p:pic>
      <p:pic>
        <p:nvPicPr>
          <p:cNvPr id="5" name="Picture 5" descr="A screenshot of a cell phone&#10;&#10;Description generated with very high confidence">
            <a:extLst>
              <a:ext uri="{FF2B5EF4-FFF2-40B4-BE49-F238E27FC236}">
                <a16:creationId xmlns:a16="http://schemas.microsoft.com/office/drawing/2014/main" id="{4F2DCFD1-AD4C-4CC4-9378-3FCFC05B642D}"/>
              </a:ext>
            </a:extLst>
          </p:cNvPr>
          <p:cNvPicPr>
            <a:picLocks noChangeAspect="1"/>
          </p:cNvPicPr>
          <p:nvPr/>
        </p:nvPicPr>
        <p:blipFill>
          <a:blip r:embed="rId3"/>
          <a:stretch>
            <a:fillRect/>
          </a:stretch>
        </p:blipFill>
        <p:spPr>
          <a:xfrm>
            <a:off x="350729" y="3666250"/>
            <a:ext cx="4068871" cy="2709198"/>
          </a:xfrm>
          <a:prstGeom prst="rect">
            <a:avLst/>
          </a:prstGeom>
        </p:spPr>
      </p:pic>
      <p:pic>
        <p:nvPicPr>
          <p:cNvPr id="8" name="Picture 9" descr="A screenshot of a cell phone&#10;&#10;Description generated with very high confidence">
            <a:extLst>
              <a:ext uri="{FF2B5EF4-FFF2-40B4-BE49-F238E27FC236}">
                <a16:creationId xmlns:a16="http://schemas.microsoft.com/office/drawing/2014/main" id="{73F1350F-015F-4F2D-95F1-F91C897862C7}"/>
              </a:ext>
            </a:extLst>
          </p:cNvPr>
          <p:cNvPicPr>
            <a:picLocks noChangeAspect="1"/>
          </p:cNvPicPr>
          <p:nvPr/>
        </p:nvPicPr>
        <p:blipFill>
          <a:blip r:embed="rId4"/>
          <a:stretch>
            <a:fillRect/>
          </a:stretch>
        </p:blipFill>
        <p:spPr>
          <a:xfrm>
            <a:off x="4807907" y="680065"/>
            <a:ext cx="3379939" cy="2387239"/>
          </a:xfrm>
          <a:prstGeom prst="rect">
            <a:avLst/>
          </a:prstGeom>
        </p:spPr>
      </p:pic>
      <p:pic>
        <p:nvPicPr>
          <p:cNvPr id="12" name="Picture 13" descr="A screenshot of a cell phone&#10;&#10;Description generated with very high confidence">
            <a:extLst>
              <a:ext uri="{FF2B5EF4-FFF2-40B4-BE49-F238E27FC236}">
                <a16:creationId xmlns:a16="http://schemas.microsoft.com/office/drawing/2014/main" id="{D83A73F1-27B3-4AA0-9F46-EEE931E696BA}"/>
              </a:ext>
            </a:extLst>
          </p:cNvPr>
          <p:cNvPicPr>
            <a:picLocks noChangeAspect="1"/>
          </p:cNvPicPr>
          <p:nvPr/>
        </p:nvPicPr>
        <p:blipFill>
          <a:blip r:embed="rId5"/>
          <a:stretch>
            <a:fillRect/>
          </a:stretch>
        </p:blipFill>
        <p:spPr>
          <a:xfrm>
            <a:off x="8484768" y="680503"/>
            <a:ext cx="3432130" cy="2386167"/>
          </a:xfrm>
          <a:prstGeom prst="rect">
            <a:avLst/>
          </a:prstGeom>
        </p:spPr>
      </p:pic>
    </p:spTree>
    <p:extLst>
      <p:ext uri="{BB962C8B-B14F-4D97-AF65-F5344CB8AC3E}">
        <p14:creationId xmlns:p14="http://schemas.microsoft.com/office/powerpoint/2010/main" val="3461056551"/>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201A4-822A-47CF-8826-1ED769854F49}"/>
              </a:ext>
            </a:extLst>
          </p:cNvPr>
          <p:cNvSpPr>
            <a:spLocks noGrp="1"/>
          </p:cNvSpPr>
          <p:nvPr>
            <p:ph type="title"/>
          </p:nvPr>
        </p:nvSpPr>
        <p:spPr>
          <a:xfrm>
            <a:off x="-1948" y="412555"/>
            <a:ext cx="4661769" cy="1823929"/>
          </a:xfrm>
        </p:spPr>
        <p:style>
          <a:lnRef idx="3">
            <a:schemeClr val="lt1"/>
          </a:lnRef>
          <a:fillRef idx="1">
            <a:schemeClr val="dk1"/>
          </a:fillRef>
          <a:effectRef idx="1">
            <a:schemeClr val="dk1"/>
          </a:effectRef>
          <a:fontRef idx="minor">
            <a:schemeClr val="lt1"/>
          </a:fontRef>
        </p:style>
        <p:txBody>
          <a:bodyPr vert="horz" lIns="91440" tIns="45720" rIns="91440" bIns="45720" rtlCol="0" anchor="b">
            <a:normAutofit/>
          </a:bodyPr>
          <a:lstStyle/>
          <a:p>
            <a:pPr algn="ctr"/>
            <a:r>
              <a:rPr lang="en-US" sz="2800" b="1" kern="1200">
                <a:latin typeface="+mj-lt"/>
                <a:ea typeface="+mj-ea"/>
                <a:cs typeface="+mj-cs"/>
              </a:rPr>
              <a:t>Average Monthly Temperature Visualization Over 50 Years</a:t>
            </a:r>
            <a:endParaRPr lang="en-US" sz="2800" b="1" kern="1200">
              <a:latin typeface="+mj-lt"/>
              <a:cs typeface="Calibri Light"/>
            </a:endParaRPr>
          </a:p>
        </p:txBody>
      </p:sp>
      <p:pic>
        <p:nvPicPr>
          <p:cNvPr id="7" name="Picture 7" descr="A screenshot of a cell phone&#10;&#10;Description generated with very high confidence">
            <a:extLst>
              <a:ext uri="{FF2B5EF4-FFF2-40B4-BE49-F238E27FC236}">
                <a16:creationId xmlns:a16="http://schemas.microsoft.com/office/drawing/2014/main" id="{B6AD3D3C-183B-499B-B3F1-A2724668391B}"/>
              </a:ext>
            </a:extLst>
          </p:cNvPr>
          <p:cNvPicPr>
            <a:picLocks noChangeAspect="1"/>
          </p:cNvPicPr>
          <p:nvPr/>
        </p:nvPicPr>
        <p:blipFill>
          <a:blip r:embed="rId2"/>
          <a:stretch>
            <a:fillRect/>
          </a:stretch>
        </p:blipFill>
        <p:spPr>
          <a:xfrm>
            <a:off x="5002793" y="321733"/>
            <a:ext cx="2138313" cy="1539586"/>
          </a:xfrm>
          <a:prstGeom prst="rect">
            <a:avLst/>
          </a:prstGeom>
        </p:spPr>
      </p:pic>
      <p:pic>
        <p:nvPicPr>
          <p:cNvPr id="9" name="Picture 9" descr="A screenshot of a cell phone&#10;&#10;Description generated with very high confidence">
            <a:extLst>
              <a:ext uri="{FF2B5EF4-FFF2-40B4-BE49-F238E27FC236}">
                <a16:creationId xmlns:a16="http://schemas.microsoft.com/office/drawing/2014/main" id="{0CD3D4F8-84F6-43D9-9A40-BAD1230F256A}"/>
              </a:ext>
            </a:extLst>
          </p:cNvPr>
          <p:cNvPicPr>
            <a:picLocks noChangeAspect="1"/>
          </p:cNvPicPr>
          <p:nvPr/>
        </p:nvPicPr>
        <p:blipFill>
          <a:blip r:embed="rId3"/>
          <a:stretch>
            <a:fillRect/>
          </a:stretch>
        </p:blipFill>
        <p:spPr>
          <a:xfrm>
            <a:off x="5018496" y="2622301"/>
            <a:ext cx="2103189" cy="1545844"/>
          </a:xfrm>
          <a:prstGeom prst="rect">
            <a:avLst/>
          </a:prstGeom>
        </p:spPr>
      </p:pic>
      <p:pic>
        <p:nvPicPr>
          <p:cNvPr id="5" name="Picture 5" descr="A screenshot of a cell phone&#10;&#10;Description generated with very high confidence">
            <a:extLst>
              <a:ext uri="{FF2B5EF4-FFF2-40B4-BE49-F238E27FC236}">
                <a16:creationId xmlns:a16="http://schemas.microsoft.com/office/drawing/2014/main" id="{B39231CB-D102-4862-B3D1-5BF71BCBE2DA}"/>
              </a:ext>
            </a:extLst>
          </p:cNvPr>
          <p:cNvPicPr>
            <a:picLocks noChangeAspect="1"/>
          </p:cNvPicPr>
          <p:nvPr/>
        </p:nvPicPr>
        <p:blipFill>
          <a:blip r:embed="rId4"/>
          <a:stretch>
            <a:fillRect/>
          </a:stretch>
        </p:blipFill>
        <p:spPr>
          <a:xfrm>
            <a:off x="8006149" y="372291"/>
            <a:ext cx="3742834" cy="2638698"/>
          </a:xfrm>
          <a:prstGeom prst="rect">
            <a:avLst/>
          </a:prstGeom>
        </p:spPr>
      </p:pic>
      <p:pic>
        <p:nvPicPr>
          <p:cNvPr id="11" name="Picture 11" descr="A screenshot of a cell phone&#10;&#10;Description generated with high confidence">
            <a:extLst>
              <a:ext uri="{FF2B5EF4-FFF2-40B4-BE49-F238E27FC236}">
                <a16:creationId xmlns:a16="http://schemas.microsoft.com/office/drawing/2014/main" id="{E9B23B23-9316-4DC8-AA0A-33D149123C71}"/>
              </a:ext>
            </a:extLst>
          </p:cNvPr>
          <p:cNvPicPr>
            <a:picLocks noChangeAspect="1"/>
          </p:cNvPicPr>
          <p:nvPr/>
        </p:nvPicPr>
        <p:blipFill>
          <a:blip r:embed="rId5"/>
          <a:stretch>
            <a:fillRect/>
          </a:stretch>
        </p:blipFill>
        <p:spPr>
          <a:xfrm>
            <a:off x="5060077" y="4934736"/>
            <a:ext cx="2067338" cy="1545336"/>
          </a:xfrm>
          <a:prstGeom prst="rect">
            <a:avLst/>
          </a:prstGeom>
        </p:spPr>
      </p:pic>
      <p:cxnSp>
        <p:nvCxnSpPr>
          <p:cNvPr id="16" name="Straight Connector 15">
            <a:extLst>
              <a:ext uri="{FF2B5EF4-FFF2-40B4-BE49-F238E27FC236}">
                <a16:creationId xmlns:a16="http://schemas.microsoft.com/office/drawing/2014/main" id="{DC034BB4-8B50-4484-85C4-0CE4699284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0662" y="0"/>
            <a:ext cx="0" cy="6858000"/>
          </a:xfrm>
          <a:prstGeom prst="line">
            <a:avLst/>
          </a:prstGeom>
          <a:ln w="381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B200F7-B57A-4824-BB91-B6624450A5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2228770"/>
            <a:ext cx="2877035"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902062F-7F47-41E5-8574-2D1492D58E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0661" y="3429000"/>
            <a:ext cx="466344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A92245C-961F-47D5-9691-272D28692D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4568202"/>
            <a:ext cx="2877035"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3" name="Picture 3" descr="A screenshot of a cell phone&#10;&#10;Description generated with very high confidence">
            <a:extLst>
              <a:ext uri="{FF2B5EF4-FFF2-40B4-BE49-F238E27FC236}">
                <a16:creationId xmlns:a16="http://schemas.microsoft.com/office/drawing/2014/main" id="{92F77885-FAE2-4BD0-97D1-702B0BC9F8F5}"/>
              </a:ext>
            </a:extLst>
          </p:cNvPr>
          <p:cNvPicPr>
            <a:picLocks noChangeAspect="1"/>
          </p:cNvPicPr>
          <p:nvPr/>
        </p:nvPicPr>
        <p:blipFill>
          <a:blip r:embed="rId6"/>
          <a:stretch>
            <a:fillRect/>
          </a:stretch>
        </p:blipFill>
        <p:spPr>
          <a:xfrm>
            <a:off x="8085181" y="3847013"/>
            <a:ext cx="3584769" cy="2509338"/>
          </a:xfrm>
          <a:prstGeom prst="rect">
            <a:avLst/>
          </a:prstGeom>
        </p:spPr>
      </p:pic>
      <p:sp>
        <p:nvSpPr>
          <p:cNvPr id="13" name="TextBox 12">
            <a:extLst>
              <a:ext uri="{FF2B5EF4-FFF2-40B4-BE49-F238E27FC236}">
                <a16:creationId xmlns:a16="http://schemas.microsoft.com/office/drawing/2014/main" id="{71745A4E-BCC4-4217-80B9-479BAC01A8DC}"/>
              </a:ext>
            </a:extLst>
          </p:cNvPr>
          <p:cNvSpPr txBox="1"/>
          <p:nvPr/>
        </p:nvSpPr>
        <p:spPr>
          <a:xfrm>
            <a:off x="48017" y="2584537"/>
            <a:ext cx="4549034" cy="369332"/>
          </a:xfrm>
          <a:prstGeom prst="rect">
            <a:avLst/>
          </a:prstGeom>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Uhhhhh too many graphs...</a:t>
            </a:r>
          </a:p>
        </p:txBody>
      </p:sp>
      <p:sp>
        <p:nvSpPr>
          <p:cNvPr id="21" name="TextBox 20">
            <a:extLst>
              <a:ext uri="{FF2B5EF4-FFF2-40B4-BE49-F238E27FC236}">
                <a16:creationId xmlns:a16="http://schemas.microsoft.com/office/drawing/2014/main" id="{64288B7A-4DC1-4245-81E1-A642E7EA0432}"/>
              </a:ext>
            </a:extLst>
          </p:cNvPr>
          <p:cNvSpPr txBox="1"/>
          <p:nvPr/>
        </p:nvSpPr>
        <p:spPr>
          <a:xfrm>
            <a:off x="7521879" y="6352783"/>
            <a:ext cx="4549034" cy="369332"/>
          </a:xfrm>
          <a:prstGeom prst="rect">
            <a:avLst/>
          </a:prstGeom>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And 7 more plots...</a:t>
            </a:r>
            <a:endParaRPr lang="en-US"/>
          </a:p>
        </p:txBody>
      </p:sp>
      <p:sp>
        <p:nvSpPr>
          <p:cNvPr id="19" name="TextBox 18">
            <a:extLst>
              <a:ext uri="{FF2B5EF4-FFF2-40B4-BE49-F238E27FC236}">
                <a16:creationId xmlns:a16="http://schemas.microsoft.com/office/drawing/2014/main" id="{749D61DC-B7BF-4559-90DE-AE22E9D7B163}"/>
              </a:ext>
            </a:extLst>
          </p:cNvPr>
          <p:cNvSpPr txBox="1"/>
          <p:nvPr/>
        </p:nvSpPr>
        <p:spPr>
          <a:xfrm>
            <a:off x="160229" y="3375243"/>
            <a:ext cx="4329829" cy="28050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400"/>
              <a:t>Conclusions from Visualization:</a:t>
            </a:r>
            <a:endParaRPr lang="en-US" sz="2400">
              <a:cs typeface="Calibri"/>
            </a:endParaRPr>
          </a:p>
          <a:p>
            <a:pPr marL="742950" lvl="1" indent="-285750">
              <a:lnSpc>
                <a:spcPct val="150000"/>
              </a:lnSpc>
              <a:buFont typeface="Arial"/>
              <a:buChar char="•"/>
            </a:pPr>
            <a:r>
              <a:rPr lang="en-US" sz="2400">
                <a:cs typeface="Calibri"/>
              </a:rPr>
              <a:t>Nonstationary (parameters</a:t>
            </a:r>
            <a:r>
              <a:rPr lang="en-US" sz="2400">
                <a:ea typeface="+mn-lt"/>
                <a:cs typeface="+mn-lt"/>
              </a:rPr>
              <a:t> such as </a:t>
            </a:r>
            <a:r>
              <a:rPr lang="en-US" sz="2400">
                <a:cs typeface="Calibri"/>
              </a:rPr>
              <a:t>mean and variance change over time)</a:t>
            </a:r>
            <a:endParaRPr lang="en-US">
              <a:cs typeface="Calibri" panose="020F0502020204030204"/>
            </a:endParaRPr>
          </a:p>
          <a:p>
            <a:pPr marL="742950" lvl="1" indent="-285750">
              <a:lnSpc>
                <a:spcPct val="150000"/>
              </a:lnSpc>
              <a:buFont typeface="Arial"/>
              <a:buChar char="•"/>
            </a:pPr>
            <a:r>
              <a:rPr lang="en-US" sz="2400">
                <a:cs typeface="Calibri"/>
              </a:rPr>
              <a:t>Seasonal</a:t>
            </a:r>
          </a:p>
        </p:txBody>
      </p:sp>
    </p:spTree>
    <p:extLst>
      <p:ext uri="{BB962C8B-B14F-4D97-AF65-F5344CB8AC3E}">
        <p14:creationId xmlns:p14="http://schemas.microsoft.com/office/powerpoint/2010/main" val="98082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88AC3FE-8147-44C4-B9A9-1E349ABB97D5}"/>
              </a:ext>
            </a:extLst>
          </p:cNvPr>
          <p:cNvSpPr>
            <a:spLocks noGrp="1"/>
          </p:cNvSpPr>
          <p:nvPr>
            <p:ph type="title"/>
          </p:nvPr>
        </p:nvSpPr>
        <p:spPr>
          <a:xfrm>
            <a:off x="577242" y="1558625"/>
            <a:ext cx="2899189" cy="4363844"/>
          </a:xfrm>
        </p:spPr>
        <p:txBody>
          <a:bodyPr anchor="t">
            <a:normAutofit/>
          </a:bodyPr>
          <a:lstStyle/>
          <a:p>
            <a:pPr algn="ctr"/>
            <a:r>
              <a:rPr lang="en-US" sz="4000">
                <a:solidFill>
                  <a:srgbClr val="FFFFFF"/>
                </a:solidFill>
                <a:cs typeface="Calibri Light"/>
              </a:rPr>
              <a:t>Pearson correlation </a:t>
            </a:r>
            <a:br>
              <a:rPr lang="en-US" sz="4000">
                <a:solidFill>
                  <a:srgbClr val="FFFFFF"/>
                </a:solidFill>
                <a:cs typeface="Calibri Light"/>
              </a:rPr>
            </a:br>
            <a:r>
              <a:rPr lang="en-US" sz="4000">
                <a:solidFill>
                  <a:srgbClr val="FFFFFF"/>
                </a:solidFill>
                <a:cs typeface="Calibri Light"/>
              </a:rPr>
              <a:t>&amp; </a:t>
            </a:r>
            <a:br>
              <a:rPr lang="en-US" sz="4000">
                <a:solidFill>
                  <a:srgbClr val="FFFFFF"/>
                </a:solidFill>
                <a:cs typeface="Calibri Light"/>
              </a:rPr>
            </a:br>
            <a:r>
              <a:rPr lang="en-US" sz="4000">
                <a:solidFill>
                  <a:srgbClr val="FFFFFF"/>
                </a:solidFill>
                <a:ea typeface="+mj-lt"/>
                <a:cs typeface="+mj-lt"/>
              </a:rPr>
              <a:t>Linear Regression</a:t>
            </a:r>
            <a:br>
              <a:rPr lang="en-US" sz="4000">
                <a:ea typeface="+mj-lt"/>
                <a:cs typeface="+mj-lt"/>
              </a:rPr>
            </a:br>
            <a:endParaRPr lang="en-US" sz="4000">
              <a:solidFill>
                <a:srgbClr val="000000"/>
              </a:solidFill>
              <a:cs typeface="Calibri Light"/>
            </a:endParaRPr>
          </a:p>
        </p:txBody>
      </p:sp>
      <p:cxnSp>
        <p:nvCxnSpPr>
          <p:cNvPr id="7"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5" name="Picture 7" descr="A close up of a screen&#10;&#10;Description generated with high confidence">
            <a:extLst>
              <a:ext uri="{FF2B5EF4-FFF2-40B4-BE49-F238E27FC236}">
                <a16:creationId xmlns:a16="http://schemas.microsoft.com/office/drawing/2014/main" id="{D1D24AEC-8E3B-46F1-9A38-AE4A0B9AA1D7}"/>
              </a:ext>
            </a:extLst>
          </p:cNvPr>
          <p:cNvPicPr>
            <a:picLocks noGrp="1" noChangeAspect="1"/>
          </p:cNvPicPr>
          <p:nvPr>
            <p:ph sz="half" idx="2"/>
          </p:nvPr>
        </p:nvPicPr>
        <p:blipFill>
          <a:blip r:embed="rId2"/>
          <a:stretch>
            <a:fillRect/>
          </a:stretch>
        </p:blipFill>
        <p:spPr>
          <a:xfrm>
            <a:off x="4130125" y="871126"/>
            <a:ext cx="7905399" cy="561419"/>
          </a:xfrm>
        </p:spPr>
      </p:pic>
      <p:sp>
        <p:nvSpPr>
          <p:cNvPr id="10" name="Title 1">
            <a:extLst>
              <a:ext uri="{FF2B5EF4-FFF2-40B4-BE49-F238E27FC236}">
                <a16:creationId xmlns:a16="http://schemas.microsoft.com/office/drawing/2014/main" id="{A363AEB8-2B82-45F6-B8D2-5384A0A29026}"/>
              </a:ext>
            </a:extLst>
          </p:cNvPr>
          <p:cNvSpPr txBox="1">
            <a:spLocks/>
          </p:cNvSpPr>
          <p:nvPr/>
        </p:nvSpPr>
        <p:spPr>
          <a:xfrm>
            <a:off x="3255723" y="427108"/>
            <a:ext cx="4652832" cy="1451543"/>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a:cs typeface="Calibri Light"/>
              </a:rPr>
              <a:t>Pearson correlation </a:t>
            </a:r>
            <a:br>
              <a:rPr lang="en-US" sz="2800">
                <a:cs typeface="Calibri Light"/>
              </a:rPr>
            </a:br>
            <a:br>
              <a:rPr lang="en-US" sz="2800">
                <a:ea typeface="+mj-lt"/>
                <a:cs typeface="+mj-lt"/>
              </a:rPr>
            </a:br>
            <a:endParaRPr lang="en-US" sz="2800">
              <a:cs typeface="Calibri Light"/>
            </a:endParaRPr>
          </a:p>
        </p:txBody>
      </p:sp>
      <p:sp>
        <p:nvSpPr>
          <p:cNvPr id="11" name="TextBox 10">
            <a:extLst>
              <a:ext uri="{FF2B5EF4-FFF2-40B4-BE49-F238E27FC236}">
                <a16:creationId xmlns:a16="http://schemas.microsoft.com/office/drawing/2014/main" id="{5B270892-ADD5-48D9-A4CC-848DF0CE3747}"/>
              </a:ext>
            </a:extLst>
          </p:cNvPr>
          <p:cNvSpPr txBox="1"/>
          <p:nvPr/>
        </p:nvSpPr>
        <p:spPr>
          <a:xfrm>
            <a:off x="4056346" y="1478071"/>
            <a:ext cx="331730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Calibri Light"/>
              </a:rPr>
              <a:t>Linear</a:t>
            </a:r>
            <a:r>
              <a:rPr lang="en-US" sz="2800">
                <a:latin typeface="Calibri Light"/>
                <a:cs typeface="Calibri Light"/>
              </a:rPr>
              <a:t> Regression</a:t>
            </a:r>
            <a:endParaRPr lang="en-US"/>
          </a:p>
        </p:txBody>
      </p:sp>
      <p:pic>
        <p:nvPicPr>
          <p:cNvPr id="14" name="Picture 14" descr="A screenshot of a cell phone&#10;&#10;Description generated with very high confidence">
            <a:extLst>
              <a:ext uri="{FF2B5EF4-FFF2-40B4-BE49-F238E27FC236}">
                <a16:creationId xmlns:a16="http://schemas.microsoft.com/office/drawing/2014/main" id="{6039BB8F-B016-43CC-9D35-5F21F278C1DB}"/>
              </a:ext>
            </a:extLst>
          </p:cNvPr>
          <p:cNvPicPr>
            <a:picLocks noChangeAspect="1"/>
          </p:cNvPicPr>
          <p:nvPr/>
        </p:nvPicPr>
        <p:blipFill>
          <a:blip r:embed="rId3"/>
          <a:stretch>
            <a:fillRect/>
          </a:stretch>
        </p:blipFill>
        <p:spPr>
          <a:xfrm>
            <a:off x="4129414" y="1996217"/>
            <a:ext cx="4465529" cy="4775783"/>
          </a:xfrm>
          <a:prstGeom prst="rect">
            <a:avLst/>
          </a:prstGeom>
        </p:spPr>
      </p:pic>
      <p:sp>
        <p:nvSpPr>
          <p:cNvPr id="13" name="TextBox 12">
            <a:extLst>
              <a:ext uri="{FF2B5EF4-FFF2-40B4-BE49-F238E27FC236}">
                <a16:creationId xmlns:a16="http://schemas.microsoft.com/office/drawing/2014/main" id="{629F55A1-650A-447C-835E-1C129105D018}"/>
              </a:ext>
            </a:extLst>
          </p:cNvPr>
          <p:cNvSpPr txBox="1"/>
          <p:nvPr/>
        </p:nvSpPr>
        <p:spPr>
          <a:xfrm>
            <a:off x="8628347" y="5237938"/>
            <a:ext cx="3317309" cy="1384995"/>
          </a:xfrm>
          <a:prstGeom prst="rect">
            <a:avLst/>
          </a:prstGeom>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Calibri Light"/>
                <a:cs typeface="Calibri Light"/>
              </a:rPr>
              <a:t>This data does NOT fit </a:t>
            </a:r>
            <a:r>
              <a:rPr lang="en-US" sz="2800">
                <a:latin typeface="Calibri Light"/>
                <a:cs typeface="Calibri Light"/>
              </a:rPr>
              <a:t>linear regression model</a:t>
            </a:r>
            <a:endParaRPr lang="en-US" sz="2800" dirty="0">
              <a:latin typeface="Calibri Light"/>
              <a:cs typeface="Calibri Light"/>
            </a:endParaRPr>
          </a:p>
        </p:txBody>
      </p:sp>
      <p:sp>
        <p:nvSpPr>
          <p:cNvPr id="15" name="TextBox 14">
            <a:extLst>
              <a:ext uri="{FF2B5EF4-FFF2-40B4-BE49-F238E27FC236}">
                <a16:creationId xmlns:a16="http://schemas.microsoft.com/office/drawing/2014/main" id="{45056CC2-7DF4-4164-A618-E15D487C5092}"/>
              </a:ext>
            </a:extLst>
          </p:cNvPr>
          <p:cNvSpPr txBox="1"/>
          <p:nvPr/>
        </p:nvSpPr>
        <p:spPr>
          <a:xfrm>
            <a:off x="8628347" y="1558280"/>
            <a:ext cx="3317309" cy="3539430"/>
          </a:xfrm>
          <a:prstGeom prst="rect">
            <a:avLst/>
          </a:prstGeom>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Calibri Light"/>
                <a:cs typeface="Calibri Light"/>
              </a:rPr>
              <a:t>We also tried to test more specific data (such as the mean temperatures of the first week in every January), but the </a:t>
            </a:r>
            <a:r>
              <a:rPr lang="en-US" sz="2800">
                <a:latin typeface="Calibri Light"/>
                <a:cs typeface="Calibri Light"/>
              </a:rPr>
              <a:t>performance is still bad.</a:t>
            </a:r>
          </a:p>
        </p:txBody>
      </p:sp>
      <p:cxnSp>
        <p:nvCxnSpPr>
          <p:cNvPr id="3" name="Straight Arrow Connector 2">
            <a:extLst>
              <a:ext uri="{FF2B5EF4-FFF2-40B4-BE49-F238E27FC236}">
                <a16:creationId xmlns:a16="http://schemas.microsoft.com/office/drawing/2014/main" id="{88F357BD-73C4-4A66-9D1F-97977F725041}"/>
              </a:ext>
            </a:extLst>
          </p:cNvPr>
          <p:cNvCxnSpPr/>
          <p:nvPr/>
        </p:nvCxnSpPr>
        <p:spPr>
          <a:xfrm flipV="1">
            <a:off x="6657654" y="2646453"/>
            <a:ext cx="1943527" cy="17123"/>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96DC8C6-0395-407B-AA16-EAFE00C4E6A0}"/>
              </a:ext>
            </a:extLst>
          </p:cNvPr>
          <p:cNvCxnSpPr>
            <a:cxnSpLocks/>
          </p:cNvCxnSpPr>
          <p:nvPr/>
        </p:nvCxnSpPr>
        <p:spPr>
          <a:xfrm flipV="1">
            <a:off x="6606282" y="2595081"/>
            <a:ext cx="1943527" cy="17123"/>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3701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41EE36E7-8986-400C-8B6D-EAABC3039145}"/>
              </a:ext>
            </a:extLst>
          </p:cNvPr>
          <p:cNvSpPr>
            <a:spLocks noGrp="1"/>
          </p:cNvSpPr>
          <p:nvPr>
            <p:ph type="title"/>
          </p:nvPr>
        </p:nvSpPr>
        <p:spPr>
          <a:xfrm>
            <a:off x="535020" y="685800"/>
            <a:ext cx="2780271" cy="5105400"/>
          </a:xfrm>
        </p:spPr>
        <p:txBody>
          <a:bodyPr>
            <a:normAutofit/>
          </a:bodyPr>
          <a:lstStyle/>
          <a:p>
            <a:r>
              <a:rPr lang="en-US" sz="3600" dirty="0">
                <a:solidFill>
                  <a:srgbClr val="FFFFFF"/>
                </a:solidFill>
                <a:cs typeface="Calibri Light"/>
              </a:rPr>
              <a:t>Two Models used in </a:t>
            </a:r>
            <a:r>
              <a:rPr lang="en-US" sz="3600">
                <a:solidFill>
                  <a:srgbClr val="FFFFFF"/>
                </a:solidFill>
                <a:cs typeface="Calibri Light"/>
              </a:rPr>
              <a:t>Temperature</a:t>
            </a:r>
            <a:br>
              <a:rPr lang="en-US" sz="3600" dirty="0">
                <a:cs typeface="Calibri Light"/>
              </a:rPr>
            </a:br>
            <a:r>
              <a:rPr lang="en-US" sz="3600">
                <a:solidFill>
                  <a:srgbClr val="FFFFFF"/>
                </a:solidFill>
                <a:cs typeface="Calibri Light"/>
              </a:rPr>
              <a:t>Prediction</a:t>
            </a:r>
            <a:endParaRPr lang="en-US" sz="3600" dirty="0">
              <a:solidFill>
                <a:srgbClr val="FFFFFF"/>
              </a:solidFill>
            </a:endParaRPr>
          </a:p>
        </p:txBody>
      </p:sp>
      <p:graphicFrame>
        <p:nvGraphicFramePr>
          <p:cNvPr id="5" name="Content Placeholder 2">
            <a:extLst>
              <a:ext uri="{FF2B5EF4-FFF2-40B4-BE49-F238E27FC236}">
                <a16:creationId xmlns:a16="http://schemas.microsoft.com/office/drawing/2014/main" id="{0BDC86D0-D8CB-45AA-BF7B-F00A95B94712}"/>
              </a:ext>
            </a:extLst>
          </p:cNvPr>
          <p:cNvGraphicFramePr>
            <a:graphicFrameLocks noGrp="1"/>
          </p:cNvGraphicFramePr>
          <p:nvPr>
            <p:ph idx="1"/>
            <p:extLst>
              <p:ext uri="{D42A27DB-BD31-4B8C-83A1-F6EECF244321}">
                <p14:modId xmlns:p14="http://schemas.microsoft.com/office/powerpoint/2010/main" val="1511951207"/>
              </p:ext>
            </p:extLst>
          </p:nvPr>
        </p:nvGraphicFramePr>
        <p:xfrm>
          <a:off x="5070308" y="124326"/>
          <a:ext cx="6492875" cy="48747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4" name="TextBox 23">
            <a:extLst>
              <a:ext uri="{FF2B5EF4-FFF2-40B4-BE49-F238E27FC236}">
                <a16:creationId xmlns:a16="http://schemas.microsoft.com/office/drawing/2014/main" id="{CA93105F-2E5E-4B55-84B1-ADD5DE29727A}"/>
              </a:ext>
            </a:extLst>
          </p:cNvPr>
          <p:cNvSpPr txBox="1"/>
          <p:nvPr/>
        </p:nvSpPr>
        <p:spPr>
          <a:xfrm>
            <a:off x="4874796" y="3651584"/>
            <a:ext cx="343501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Autoregressive Integrated Moving Average (ARIMA)</a:t>
            </a:r>
            <a:endParaRPr lang="en-US"/>
          </a:p>
        </p:txBody>
      </p:sp>
      <p:sp>
        <p:nvSpPr>
          <p:cNvPr id="25" name="TextBox 24">
            <a:extLst>
              <a:ext uri="{FF2B5EF4-FFF2-40B4-BE49-F238E27FC236}">
                <a16:creationId xmlns:a16="http://schemas.microsoft.com/office/drawing/2014/main" id="{4160BBEE-70C9-4917-AD44-38EC349B2D11}"/>
              </a:ext>
            </a:extLst>
          </p:cNvPr>
          <p:cNvSpPr txBox="1"/>
          <p:nvPr/>
        </p:nvSpPr>
        <p:spPr>
          <a:xfrm>
            <a:off x="8313822" y="3651584"/>
            <a:ext cx="378593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Seasonal Autoregressive Integrated Moving Average (SARIMA)</a:t>
            </a:r>
            <a:endParaRPr lang="en-US">
              <a:cs typeface="Calibri"/>
            </a:endParaRPr>
          </a:p>
        </p:txBody>
      </p:sp>
    </p:spTree>
    <p:extLst>
      <p:ext uri="{BB962C8B-B14F-4D97-AF65-F5344CB8AC3E}">
        <p14:creationId xmlns:p14="http://schemas.microsoft.com/office/powerpoint/2010/main" val="1470884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2A20C0-F0E9-4CCF-9980-C75A005C38E2}"/>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cs typeface="Calibri Light"/>
              </a:rPr>
              <a:t>Data Decomposition</a:t>
            </a:r>
            <a:endParaRPr lang="en-US" sz="2800"/>
          </a:p>
        </p:txBody>
      </p:sp>
      <p:sp>
        <p:nvSpPr>
          <p:cNvPr id="8" name="Content Placeholder 7">
            <a:extLst>
              <a:ext uri="{FF2B5EF4-FFF2-40B4-BE49-F238E27FC236}">
                <a16:creationId xmlns:a16="http://schemas.microsoft.com/office/drawing/2014/main" id="{94694702-A2FE-4163-AA9D-823FE4B5A3DA}"/>
              </a:ext>
            </a:extLst>
          </p:cNvPr>
          <p:cNvSpPr>
            <a:spLocks noGrp="1"/>
          </p:cNvSpPr>
          <p:nvPr>
            <p:ph idx="1"/>
          </p:nvPr>
        </p:nvSpPr>
        <p:spPr>
          <a:xfrm>
            <a:off x="643468" y="2638043"/>
            <a:ext cx="3363974" cy="3415623"/>
          </a:xfrm>
        </p:spPr>
        <p:txBody>
          <a:bodyPr vert="horz" lIns="91440" tIns="45720" rIns="91440" bIns="45720" rtlCol="0" anchor="t">
            <a:normAutofit/>
          </a:bodyPr>
          <a:lstStyle/>
          <a:p>
            <a:r>
              <a:rPr lang="en-US" sz="2000">
                <a:cs typeface="Calibri"/>
              </a:rPr>
              <a:t>The trend exists?</a:t>
            </a:r>
            <a:endParaRPr lang="en-US" sz="2000" dirty="0">
              <a:cs typeface="Calibri"/>
            </a:endParaRPr>
          </a:p>
          <a:p>
            <a:r>
              <a:rPr lang="en-US" sz="2000">
                <a:cs typeface="Calibri"/>
              </a:rPr>
              <a:t>But the further research is required</a:t>
            </a:r>
            <a:endParaRPr lang="en-US" sz="2000" dirty="0">
              <a:cs typeface="Calibri"/>
            </a:endParaRPr>
          </a:p>
          <a:p>
            <a:pPr marL="0" indent="0">
              <a:buNone/>
            </a:pPr>
            <a:endParaRPr lang="en-US" sz="2000" dirty="0">
              <a:cs typeface="Calibri"/>
            </a:endParaRPr>
          </a:p>
        </p:txBody>
      </p:sp>
      <p:pic>
        <p:nvPicPr>
          <p:cNvPr id="4" name="Picture 4" descr="A screenshot of a cell phone&#10;&#10;Description generated with very high confidence">
            <a:extLst>
              <a:ext uri="{FF2B5EF4-FFF2-40B4-BE49-F238E27FC236}">
                <a16:creationId xmlns:a16="http://schemas.microsoft.com/office/drawing/2014/main" id="{8FDB7CEC-F32A-4F86-A08F-DE7537342AF2}"/>
              </a:ext>
            </a:extLst>
          </p:cNvPr>
          <p:cNvPicPr>
            <a:picLocks noChangeAspect="1"/>
          </p:cNvPicPr>
          <p:nvPr/>
        </p:nvPicPr>
        <p:blipFill>
          <a:blip r:embed="rId2"/>
          <a:stretch>
            <a:fillRect/>
          </a:stretch>
        </p:blipFill>
        <p:spPr>
          <a:xfrm>
            <a:off x="4942859" y="1173434"/>
            <a:ext cx="6897946" cy="4767800"/>
          </a:xfrm>
          <a:prstGeom prst="rect">
            <a:avLst/>
          </a:prstGeom>
        </p:spPr>
      </p:pic>
    </p:spTree>
    <p:extLst>
      <p:ext uri="{BB962C8B-B14F-4D97-AF65-F5344CB8AC3E}">
        <p14:creationId xmlns:p14="http://schemas.microsoft.com/office/powerpoint/2010/main" val="2589041808"/>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AFF325-1F6A-4233-845C-D82B8D2CC1CF}"/>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1400" b="1">
                <a:solidFill>
                  <a:srgbClr val="FFFFFF"/>
                </a:solidFill>
              </a:rPr>
              <a:t>Arima Model</a:t>
            </a:r>
            <a:br>
              <a:rPr lang="en-US" sz="1400" b="1" dirty="0"/>
            </a:br>
            <a:br>
              <a:rPr lang="en-US" sz="1400" dirty="0"/>
            </a:br>
            <a:r>
              <a:rPr lang="en-US" sz="1400">
                <a:solidFill>
                  <a:srgbClr val="FFFFFF"/>
                </a:solidFill>
              </a:rPr>
              <a:t>A classical analysis model dealing with non-stationary time series data to either better understand the data set or to predict future trends. </a:t>
            </a:r>
            <a:br>
              <a:rPr lang="en-US" sz="1400" dirty="0"/>
            </a:br>
            <a:endParaRPr lang="en-US" sz="1400">
              <a:solidFill>
                <a:srgbClr val="FFFFFF"/>
              </a:solidFill>
            </a:endParaRPr>
          </a:p>
        </p:txBody>
      </p:sp>
      <p:cxnSp>
        <p:nvCxnSpPr>
          <p:cNvPr id="16" name="Straight Connector 15">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4" descr="A screenshot of a cell phone&#10;&#10;Description generated with very high confidence">
            <a:extLst>
              <a:ext uri="{FF2B5EF4-FFF2-40B4-BE49-F238E27FC236}">
                <a16:creationId xmlns:a16="http://schemas.microsoft.com/office/drawing/2014/main" id="{98AD5C3D-2FA5-4CCD-BC8D-EBB24B690E13}"/>
              </a:ext>
            </a:extLst>
          </p:cNvPr>
          <p:cNvPicPr>
            <a:picLocks noGrp="1" noChangeAspect="1"/>
          </p:cNvPicPr>
          <p:nvPr>
            <p:ph idx="1"/>
          </p:nvPr>
        </p:nvPicPr>
        <p:blipFill>
          <a:blip r:embed="rId2"/>
          <a:stretch>
            <a:fillRect/>
          </a:stretch>
        </p:blipFill>
        <p:spPr>
          <a:xfrm>
            <a:off x="6427567" y="2727928"/>
            <a:ext cx="5455917" cy="3875582"/>
          </a:xfrm>
          <a:prstGeom prst="rect">
            <a:avLst/>
          </a:prstGeom>
        </p:spPr>
      </p:pic>
      <p:cxnSp>
        <p:nvCxnSpPr>
          <p:cNvPr id="18" name="Straight Connector 17">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3" name="Picture 4" descr="A close up of a logo&#10;&#10;Description generated with very high confidence">
            <a:extLst>
              <a:ext uri="{FF2B5EF4-FFF2-40B4-BE49-F238E27FC236}">
                <a16:creationId xmlns:a16="http://schemas.microsoft.com/office/drawing/2014/main" id="{7BB24119-33E4-499B-8E66-A3461292CF06}"/>
              </a:ext>
            </a:extLst>
          </p:cNvPr>
          <p:cNvPicPr>
            <a:picLocks noChangeAspect="1"/>
          </p:cNvPicPr>
          <p:nvPr/>
        </p:nvPicPr>
        <p:blipFill>
          <a:blip r:embed="rId3"/>
          <a:stretch>
            <a:fillRect/>
          </a:stretch>
        </p:blipFill>
        <p:spPr>
          <a:xfrm>
            <a:off x="401265" y="2746127"/>
            <a:ext cx="5455917" cy="3860060"/>
          </a:xfrm>
          <a:prstGeom prst="rect">
            <a:avLst/>
          </a:prstGeom>
        </p:spPr>
      </p:pic>
      <p:sp>
        <p:nvSpPr>
          <p:cNvPr id="8" name="Speech Bubble: Rectangle with Corners Rounded 7">
            <a:extLst>
              <a:ext uri="{FF2B5EF4-FFF2-40B4-BE49-F238E27FC236}">
                <a16:creationId xmlns:a16="http://schemas.microsoft.com/office/drawing/2014/main" id="{61A9A0A8-75EB-4550-8451-15C5A704FC3F}"/>
              </a:ext>
            </a:extLst>
          </p:cNvPr>
          <p:cNvSpPr/>
          <p:nvPr/>
        </p:nvSpPr>
        <p:spPr>
          <a:xfrm>
            <a:off x="7462679" y="1988809"/>
            <a:ext cx="3373243" cy="613317"/>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b="1">
                <a:ea typeface="+mn-lt"/>
                <a:cs typeface="+mn-lt"/>
              </a:rPr>
              <a:t>Root Mean Square Error (RMSE)</a:t>
            </a:r>
            <a:endParaRPr lang="en-US" b="1"/>
          </a:p>
        </p:txBody>
      </p:sp>
      <p:sp>
        <p:nvSpPr>
          <p:cNvPr id="6" name="Title 1">
            <a:extLst>
              <a:ext uri="{FF2B5EF4-FFF2-40B4-BE49-F238E27FC236}">
                <a16:creationId xmlns:a16="http://schemas.microsoft.com/office/drawing/2014/main" id="{63A35A59-8EAB-43B8-92BC-B5578221B824}"/>
              </a:ext>
            </a:extLst>
          </p:cNvPr>
          <p:cNvSpPr txBox="1">
            <a:spLocks/>
          </p:cNvSpPr>
          <p:nvPr/>
        </p:nvSpPr>
        <p:spPr>
          <a:xfrm>
            <a:off x="-23143" y="1919445"/>
            <a:ext cx="6086591" cy="93044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400" b="1"/>
              <a:t>Train Set: 1950  - 2010</a:t>
            </a:r>
          </a:p>
          <a:p>
            <a:pPr algn="ctr"/>
            <a:r>
              <a:rPr lang="en-US" sz="1400" b="1">
                <a:cs typeface="Calibri Light"/>
              </a:rPr>
              <a:t>Test Set: 2011-2018 </a:t>
            </a:r>
            <a:endParaRPr lang="en-US" sz="1400" b="1" dirty="0">
              <a:cs typeface="Calibri Light"/>
            </a:endParaRPr>
          </a:p>
        </p:txBody>
      </p:sp>
    </p:spTree>
    <p:extLst>
      <p:ext uri="{BB962C8B-B14F-4D97-AF65-F5344CB8AC3E}">
        <p14:creationId xmlns:p14="http://schemas.microsoft.com/office/powerpoint/2010/main" val="424004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D61CC5-0D9C-4C75-9165-546B07AB8686}"/>
              </a:ext>
            </a:extLst>
          </p:cNvPr>
          <p:cNvSpPr>
            <a:spLocks noGrp="1"/>
          </p:cNvSpPr>
          <p:nvPr>
            <p:ph type="title"/>
          </p:nvPr>
        </p:nvSpPr>
        <p:spPr>
          <a:xfrm>
            <a:off x="863029" y="1012004"/>
            <a:ext cx="3416158" cy="4795408"/>
          </a:xfrm>
        </p:spPr>
        <p:txBody>
          <a:bodyPr>
            <a:normAutofit/>
          </a:bodyPr>
          <a:lstStyle/>
          <a:p>
            <a:r>
              <a:rPr lang="en-US" dirty="0">
                <a:solidFill>
                  <a:srgbClr val="FFFFFF"/>
                </a:solidFill>
                <a:cs typeface="Calibri Light"/>
              </a:rPr>
              <a:t>An Attempt to Improve Our </a:t>
            </a:r>
            <a:r>
              <a:rPr lang="en-US">
                <a:solidFill>
                  <a:srgbClr val="FFFFFF"/>
                </a:solidFill>
                <a:cs typeface="Calibri Light"/>
              </a:rPr>
              <a:t>Model Accuracy</a:t>
            </a:r>
            <a:endParaRPr lang="en-US" dirty="0">
              <a:solidFill>
                <a:srgbClr val="FFFFFF"/>
              </a:solidFill>
              <a:cs typeface="Calibri Light"/>
            </a:endParaRPr>
          </a:p>
        </p:txBody>
      </p:sp>
      <p:graphicFrame>
        <p:nvGraphicFramePr>
          <p:cNvPr id="5" name="Content Placeholder 2">
            <a:extLst>
              <a:ext uri="{FF2B5EF4-FFF2-40B4-BE49-F238E27FC236}">
                <a16:creationId xmlns:a16="http://schemas.microsoft.com/office/drawing/2014/main" id="{A28BA7B6-B21E-4A48-A4B2-4F82B24822C6}"/>
              </a:ext>
            </a:extLst>
          </p:cNvPr>
          <p:cNvGraphicFramePr>
            <a:graphicFrameLocks noGrp="1"/>
          </p:cNvGraphicFramePr>
          <p:nvPr>
            <p:ph idx="1"/>
            <p:extLst>
              <p:ext uri="{D42A27DB-BD31-4B8C-83A1-F6EECF244321}">
                <p14:modId xmlns:p14="http://schemas.microsoft.com/office/powerpoint/2010/main" val="223264151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1322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654295" y="478232"/>
            <a:ext cx="7034121"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4883A4-5B71-4F74-BC27-A1CD167E026A}"/>
              </a:ext>
            </a:extLst>
          </p:cNvPr>
          <p:cNvSpPr>
            <a:spLocks noGrp="1"/>
          </p:cNvSpPr>
          <p:nvPr>
            <p:ph type="title"/>
          </p:nvPr>
        </p:nvSpPr>
        <p:spPr>
          <a:xfrm>
            <a:off x="605446" y="946032"/>
            <a:ext cx="3322916" cy="1424446"/>
          </a:xfrm>
        </p:spPr>
        <p:txBody>
          <a:bodyPr>
            <a:noAutofit/>
          </a:bodyPr>
          <a:lstStyle/>
          <a:p>
            <a:r>
              <a:rPr lang="en-US" sz="4900">
                <a:cs typeface="Calibri Light"/>
              </a:rPr>
              <a:t>Model Validation Check</a:t>
            </a:r>
          </a:p>
        </p:txBody>
      </p:sp>
      <p:pic>
        <p:nvPicPr>
          <p:cNvPr id="6" name="Picture 6" descr="A close up of a map&#10;&#10;Description generated with high confidence">
            <a:extLst>
              <a:ext uri="{FF2B5EF4-FFF2-40B4-BE49-F238E27FC236}">
                <a16:creationId xmlns:a16="http://schemas.microsoft.com/office/drawing/2014/main" id="{55B3F3F1-023B-4934-8444-9EFFF5AC26E4}"/>
              </a:ext>
            </a:extLst>
          </p:cNvPr>
          <p:cNvPicPr>
            <a:picLocks noChangeAspect="1"/>
          </p:cNvPicPr>
          <p:nvPr/>
        </p:nvPicPr>
        <p:blipFill>
          <a:blip r:embed="rId2"/>
          <a:stretch>
            <a:fillRect/>
          </a:stretch>
        </p:blipFill>
        <p:spPr>
          <a:xfrm>
            <a:off x="4657229" y="1290814"/>
            <a:ext cx="6961250" cy="1613585"/>
          </a:xfrm>
          <a:prstGeom prst="rect">
            <a:avLst/>
          </a:prstGeom>
        </p:spPr>
      </p:pic>
      <p:cxnSp>
        <p:nvCxnSpPr>
          <p:cNvPr id="22" name="Straight Connector 21">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30098" y="2639023"/>
            <a:ext cx="456244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pic>
        <p:nvPicPr>
          <p:cNvPr id="4" name="Picture 4">
            <a:extLst>
              <a:ext uri="{FF2B5EF4-FFF2-40B4-BE49-F238E27FC236}">
                <a16:creationId xmlns:a16="http://schemas.microsoft.com/office/drawing/2014/main" id="{9052250B-3FB8-48BF-B4BC-2D1BC68F18EA}"/>
              </a:ext>
            </a:extLst>
          </p:cNvPr>
          <p:cNvPicPr>
            <a:picLocks noChangeAspect="1"/>
          </p:cNvPicPr>
          <p:nvPr/>
        </p:nvPicPr>
        <p:blipFill>
          <a:blip r:embed="rId3"/>
          <a:stretch>
            <a:fillRect/>
          </a:stretch>
        </p:blipFill>
        <p:spPr>
          <a:xfrm>
            <a:off x="4652833" y="4120217"/>
            <a:ext cx="7041598" cy="1547747"/>
          </a:xfrm>
          <a:prstGeom prst="rect">
            <a:avLst/>
          </a:prstGeom>
        </p:spPr>
      </p:pic>
      <p:sp>
        <p:nvSpPr>
          <p:cNvPr id="8" name="TextBox 7">
            <a:extLst>
              <a:ext uri="{FF2B5EF4-FFF2-40B4-BE49-F238E27FC236}">
                <a16:creationId xmlns:a16="http://schemas.microsoft.com/office/drawing/2014/main" id="{806EC4F1-63D7-446C-B3B4-BD49B94A7738}"/>
              </a:ext>
            </a:extLst>
          </p:cNvPr>
          <p:cNvSpPr txBox="1"/>
          <p:nvPr/>
        </p:nvSpPr>
        <p:spPr>
          <a:xfrm>
            <a:off x="423111" y="3531268"/>
            <a:ext cx="3505200" cy="17113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en-US"/>
              <a:t>Residuals are approximately normal distributed</a:t>
            </a:r>
          </a:p>
          <a:p>
            <a:pPr marL="285750" indent="-285750">
              <a:lnSpc>
                <a:spcPct val="150000"/>
              </a:lnSpc>
              <a:buFont typeface="Arial"/>
              <a:buChar char="•"/>
            </a:pPr>
            <a:r>
              <a:rPr lang="en-US">
                <a:cs typeface="Calibri"/>
              </a:rPr>
              <a:t>Correlation is small, thus data is random</a:t>
            </a:r>
            <a:endParaRPr lang="en-US" dirty="0">
              <a:cs typeface="Calibri"/>
            </a:endParaRPr>
          </a:p>
        </p:txBody>
      </p:sp>
    </p:spTree>
    <p:extLst>
      <p:ext uri="{BB962C8B-B14F-4D97-AF65-F5344CB8AC3E}">
        <p14:creationId xmlns:p14="http://schemas.microsoft.com/office/powerpoint/2010/main" val="1681786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045B59B-615E-4718-A150-42DE5D03E1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6CF29CD-38B8-4924-BA11-6D6051748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6"/>
            <a:ext cx="12192000" cy="261518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42AAD7-F2BA-4F1B-BCE0-E80222DEE474}"/>
              </a:ext>
            </a:extLst>
          </p:cNvPr>
          <p:cNvSpPr>
            <a:spLocks noGrp="1"/>
          </p:cNvSpPr>
          <p:nvPr>
            <p:ph type="title"/>
          </p:nvPr>
        </p:nvSpPr>
        <p:spPr>
          <a:xfrm>
            <a:off x="707011" y="4502330"/>
            <a:ext cx="10765410" cy="1207269"/>
          </a:xfrm>
        </p:spPr>
        <p:txBody>
          <a:bodyPr vert="horz" lIns="91440" tIns="45720" rIns="91440" bIns="45720" rtlCol="0" anchor="b">
            <a:normAutofit/>
          </a:bodyPr>
          <a:lstStyle/>
          <a:p>
            <a:pPr algn="ctr"/>
            <a:r>
              <a:rPr lang="en-US" sz="2000" b="1">
                <a:solidFill>
                  <a:srgbClr val="FFFFFF"/>
                </a:solidFill>
              </a:rPr>
              <a:t>SARIMA</a:t>
            </a:r>
            <a:r>
              <a:rPr lang="en-US" sz="2000" b="1" kern="1200">
                <a:solidFill>
                  <a:srgbClr val="FFFFFF"/>
                </a:solidFill>
                <a:latin typeface="+mj-lt"/>
                <a:ea typeface="+mj-ea"/>
                <a:cs typeface="+mj-cs"/>
              </a:rPr>
              <a:t> Model</a:t>
            </a:r>
            <a:br>
              <a:rPr lang="en-US" sz="1500" b="1" kern="1200" dirty="0"/>
            </a:br>
            <a:br>
              <a:rPr lang="en-US" sz="1500" b="1" kern="1200" dirty="0"/>
            </a:br>
            <a:r>
              <a:rPr lang="en-US" sz="1500" b="1" kern="1200">
                <a:solidFill>
                  <a:srgbClr val="FFFFFF"/>
                </a:solidFill>
                <a:latin typeface="+mj-lt"/>
                <a:ea typeface="+mj-ea"/>
                <a:cs typeface="+mj-cs"/>
              </a:rPr>
              <a:t>Sarima is an extension of ARIMA that explicitly supports univariate time series data with a seasonal component.</a:t>
            </a:r>
            <a:br>
              <a:rPr lang="en-US" sz="1500" b="1" kern="1200" dirty="0"/>
            </a:br>
            <a:endParaRPr lang="en-US" sz="1500" b="1" kern="1200">
              <a:solidFill>
                <a:srgbClr val="FFFFFF"/>
              </a:solidFill>
              <a:latin typeface="+mj-lt"/>
              <a:cs typeface="Calibri Light"/>
            </a:endParaRPr>
          </a:p>
        </p:txBody>
      </p:sp>
      <p:pic>
        <p:nvPicPr>
          <p:cNvPr id="14" name="Picture 14" descr="A close up of a map&#10;&#10;Description generated with high confidence">
            <a:extLst>
              <a:ext uri="{FF2B5EF4-FFF2-40B4-BE49-F238E27FC236}">
                <a16:creationId xmlns:a16="http://schemas.microsoft.com/office/drawing/2014/main" id="{1E6A421C-E1EF-4DFF-9986-AD9A7DB445A4}"/>
              </a:ext>
            </a:extLst>
          </p:cNvPr>
          <p:cNvPicPr>
            <a:picLocks noGrp="1" noChangeAspect="1"/>
          </p:cNvPicPr>
          <p:nvPr>
            <p:ph idx="1"/>
          </p:nvPr>
        </p:nvPicPr>
        <p:blipFill>
          <a:blip r:embed="rId2"/>
          <a:stretch>
            <a:fillRect/>
          </a:stretch>
        </p:blipFill>
        <p:spPr>
          <a:xfrm>
            <a:off x="650449" y="894282"/>
            <a:ext cx="10901471" cy="3025159"/>
          </a:xfrm>
          <a:prstGeom prst="rect">
            <a:avLst/>
          </a:prstGeom>
        </p:spPr>
      </p:pic>
      <p:pic>
        <p:nvPicPr>
          <p:cNvPr id="3" name="Picture 3" descr="A picture containing orange, room&#10;&#10;Description generated with very high confidence">
            <a:extLst>
              <a:ext uri="{FF2B5EF4-FFF2-40B4-BE49-F238E27FC236}">
                <a16:creationId xmlns:a16="http://schemas.microsoft.com/office/drawing/2014/main" id="{E802832F-BC9C-4346-B611-F40B8D3D5BE0}"/>
              </a:ext>
            </a:extLst>
          </p:cNvPr>
          <p:cNvPicPr>
            <a:picLocks noChangeAspect="1"/>
          </p:cNvPicPr>
          <p:nvPr/>
        </p:nvPicPr>
        <p:blipFill>
          <a:blip r:embed="rId3"/>
          <a:stretch>
            <a:fillRect/>
          </a:stretch>
        </p:blipFill>
        <p:spPr>
          <a:xfrm>
            <a:off x="4719731" y="5777978"/>
            <a:ext cx="2743200" cy="495403"/>
          </a:xfrm>
          <a:prstGeom prst="rect">
            <a:avLst/>
          </a:prstGeom>
        </p:spPr>
      </p:pic>
      <p:sp>
        <p:nvSpPr>
          <p:cNvPr id="5" name="TextBox 4">
            <a:extLst>
              <a:ext uri="{FF2B5EF4-FFF2-40B4-BE49-F238E27FC236}">
                <a16:creationId xmlns:a16="http://schemas.microsoft.com/office/drawing/2014/main" id="{C7B64CC5-D315-44C7-A57D-ED776212FF6D}"/>
              </a:ext>
            </a:extLst>
          </p:cNvPr>
          <p:cNvSpPr txBox="1"/>
          <p:nvPr/>
        </p:nvSpPr>
        <p:spPr>
          <a:xfrm>
            <a:off x="132347" y="132347"/>
            <a:ext cx="658327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The data we used to fit the model is the minimum temperature. The maximum temperature </a:t>
            </a:r>
            <a:r>
              <a:rPr lang="en-US" sz="1400"/>
              <a:t>provides</a:t>
            </a:r>
            <a:r>
              <a:rPr lang="en-US" sz="1400" dirty="0"/>
              <a:t> similar results</a:t>
            </a:r>
            <a:endParaRPr lang="en-US" sz="1400" dirty="0">
              <a:cs typeface="Calibri"/>
            </a:endParaRPr>
          </a:p>
        </p:txBody>
      </p:sp>
    </p:spTree>
    <p:extLst>
      <p:ext uri="{BB962C8B-B14F-4D97-AF65-F5344CB8AC3E}">
        <p14:creationId xmlns:p14="http://schemas.microsoft.com/office/powerpoint/2010/main" val="3909705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55BF663-E4F5-4D9F-8DD7-52146943E148}"/>
              </a:ext>
            </a:extLst>
          </p:cNvPr>
          <p:cNvSpPr>
            <a:spLocks noGrp="1"/>
          </p:cNvSpPr>
          <p:nvPr>
            <p:ph type="title"/>
          </p:nvPr>
        </p:nvSpPr>
        <p:spPr>
          <a:xfrm>
            <a:off x="863029" y="1012004"/>
            <a:ext cx="3757052" cy="4795408"/>
          </a:xfrm>
        </p:spPr>
        <p:txBody>
          <a:bodyPr>
            <a:normAutofit/>
          </a:bodyPr>
          <a:lstStyle/>
          <a:p>
            <a:r>
              <a:rPr lang="en-US">
                <a:solidFill>
                  <a:srgbClr val="FFFFFF"/>
                </a:solidFill>
                <a:ea typeface="+mj-lt"/>
                <a:cs typeface="+mj-lt"/>
              </a:rPr>
              <a:t>2. Extreme Weather in Worcester</a:t>
            </a:r>
            <a:endParaRPr lang="en-US">
              <a:cs typeface="Calibri Light" panose="020F0302020204030204"/>
            </a:endParaRPr>
          </a:p>
        </p:txBody>
      </p:sp>
      <p:graphicFrame>
        <p:nvGraphicFramePr>
          <p:cNvPr id="7" name="Content Placeholder 2">
            <a:extLst>
              <a:ext uri="{FF2B5EF4-FFF2-40B4-BE49-F238E27FC236}">
                <a16:creationId xmlns:a16="http://schemas.microsoft.com/office/drawing/2014/main" id="{A42EB19B-2BE5-4E26-A16E-3CB8A564FD44}"/>
              </a:ext>
            </a:extLst>
          </p:cNvPr>
          <p:cNvGraphicFramePr>
            <a:graphicFrameLocks noGrp="1"/>
          </p:cNvGraphicFramePr>
          <p:nvPr>
            <p:ph idx="1"/>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2" name="TextBox 261">
            <a:extLst>
              <a:ext uri="{FF2B5EF4-FFF2-40B4-BE49-F238E27FC236}">
                <a16:creationId xmlns:a16="http://schemas.microsoft.com/office/drawing/2014/main" id="{AB6DF3AF-15FB-49CB-84CD-8A0EB3C57CE3}"/>
              </a:ext>
            </a:extLst>
          </p:cNvPr>
          <p:cNvSpPr txBox="1"/>
          <p:nvPr/>
        </p:nvSpPr>
        <p:spPr>
          <a:xfrm>
            <a:off x="5204565" y="5353833"/>
            <a:ext cx="2743200" cy="317500"/>
          </a:xfrm>
          <a:prstGeom prst="rect">
            <a:avLst/>
          </a:prstGeom>
        </p:spPr>
        <p:txBody>
          <a:bodyPr anchor="t">
            <a:normAutofit fontScale="92500" lnSpcReduction="20000"/>
          </a:bodyPr>
          <a:lstStyle/>
          <a:p>
            <a:endParaRPr lang="en-US">
              <a:cs typeface="Calibri"/>
            </a:endParaRPr>
          </a:p>
        </p:txBody>
      </p:sp>
    </p:spTree>
    <p:extLst>
      <p:ext uri="{BB962C8B-B14F-4D97-AF65-F5344CB8AC3E}">
        <p14:creationId xmlns:p14="http://schemas.microsoft.com/office/powerpoint/2010/main" val="3698696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CF94F6F-6253-4A4C-B907-38E129CFF296}"/>
              </a:ext>
            </a:extLst>
          </p:cNvPr>
          <p:cNvSpPr>
            <a:spLocks noGrp="1"/>
          </p:cNvSpPr>
          <p:nvPr>
            <p:ph type="title"/>
          </p:nvPr>
        </p:nvSpPr>
        <p:spPr>
          <a:xfrm>
            <a:off x="7776505" y="-217"/>
            <a:ext cx="7164493" cy="1262933"/>
          </a:xfrm>
        </p:spPr>
        <p:txBody>
          <a:bodyPr>
            <a:normAutofit/>
          </a:bodyPr>
          <a:lstStyle/>
          <a:p>
            <a:r>
              <a:rPr lang="en-US" altLang="zh-CN" b="1">
                <a:ea typeface="等线 Light"/>
              </a:rPr>
              <a:t>Business Problem</a:t>
            </a:r>
            <a:endParaRPr lang="en-US" b="1">
              <a:cs typeface="Calibri Light"/>
            </a:endParaRPr>
          </a:p>
        </p:txBody>
      </p:sp>
      <p:pic>
        <p:nvPicPr>
          <p:cNvPr id="4" name="Picture 4" descr="A picture containing graphics, drawing, room&#10;&#10;Description generated with very high confidence">
            <a:extLst>
              <a:ext uri="{FF2B5EF4-FFF2-40B4-BE49-F238E27FC236}">
                <a16:creationId xmlns:a16="http://schemas.microsoft.com/office/drawing/2014/main" id="{A38D9D71-6CFE-4F83-BA2F-97A5D951EB9E}"/>
              </a:ext>
            </a:extLst>
          </p:cNvPr>
          <p:cNvPicPr>
            <a:picLocks noChangeAspect="1"/>
          </p:cNvPicPr>
          <p:nvPr/>
        </p:nvPicPr>
        <p:blipFill>
          <a:blip r:embed="rId2"/>
          <a:stretch>
            <a:fillRect/>
          </a:stretch>
        </p:blipFill>
        <p:spPr>
          <a:xfrm>
            <a:off x="438307" y="2246000"/>
            <a:ext cx="3624286" cy="2480341"/>
          </a:xfrm>
          <a:prstGeom prst="rect">
            <a:avLst/>
          </a:prstGeom>
        </p:spPr>
      </p:pic>
      <p:sp>
        <p:nvSpPr>
          <p:cNvPr id="3" name="Content Placeholder 2">
            <a:extLst>
              <a:ext uri="{FF2B5EF4-FFF2-40B4-BE49-F238E27FC236}">
                <a16:creationId xmlns:a16="http://schemas.microsoft.com/office/drawing/2014/main" id="{34EE1194-807E-451C-B7B0-3576535CD04F}"/>
              </a:ext>
            </a:extLst>
          </p:cNvPr>
          <p:cNvSpPr>
            <a:spLocks noGrp="1"/>
          </p:cNvSpPr>
          <p:nvPr>
            <p:ph idx="1"/>
          </p:nvPr>
        </p:nvSpPr>
        <p:spPr>
          <a:xfrm>
            <a:off x="3719461" y="957889"/>
            <a:ext cx="8277921" cy="3966471"/>
          </a:xfrm>
        </p:spPr>
        <p:txBody>
          <a:bodyPr vert="horz" lIns="91440" tIns="45720" rIns="91440" bIns="45720" rtlCol="0" anchor="t">
            <a:noAutofit/>
          </a:bodyPr>
          <a:lstStyle/>
          <a:p>
            <a:r>
              <a:rPr lang="en-US" sz="2000" b="1">
                <a:cs typeface="Calibri"/>
              </a:rPr>
              <a:t>Weather Insurance</a:t>
            </a:r>
          </a:p>
          <a:p>
            <a:pPr lvl="1"/>
            <a:r>
              <a:rPr lang="en-US" sz="2000">
                <a:cs typeface="Calibri"/>
              </a:rPr>
              <a:t>Insurance against weather variations</a:t>
            </a:r>
          </a:p>
          <a:p>
            <a:pPr lvl="1"/>
            <a:r>
              <a:rPr lang="en-US" sz="2000">
                <a:ea typeface="+mn-lt"/>
                <a:cs typeface="+mn-lt"/>
              </a:rPr>
              <a:t>Two types:</a:t>
            </a:r>
          </a:p>
          <a:p>
            <a:pPr marL="1371600" lvl="2" indent="-457200">
              <a:buAutoNum type="arabicPeriod"/>
            </a:pPr>
            <a:r>
              <a:rPr lang="en-US">
                <a:ea typeface="+mn-lt"/>
                <a:cs typeface="+mn-lt"/>
              </a:rPr>
              <a:t>Conditional weather insurance </a:t>
            </a:r>
          </a:p>
          <a:p>
            <a:pPr lvl="3"/>
            <a:r>
              <a:rPr lang="en-US" sz="2000">
                <a:ea typeface="+mn-lt"/>
                <a:cs typeface="+mn-lt"/>
              </a:rPr>
              <a:t>An organization can run a promotion advertising up to a 100% rebate on all items purchased during a designated promotional period if a particular type and/or volume of weather occurs on a specific day</a:t>
            </a:r>
          </a:p>
          <a:p>
            <a:pPr marL="1371600" lvl="2" indent="-457200">
              <a:buAutoNum type="arabicPeriod"/>
            </a:pPr>
            <a:r>
              <a:rPr lang="en-US">
                <a:ea typeface="+mn-lt"/>
                <a:cs typeface="+mn-lt"/>
              </a:rPr>
              <a:t>Weather cancellation insurance</a:t>
            </a:r>
          </a:p>
          <a:p>
            <a:pPr lvl="3"/>
            <a:r>
              <a:rPr lang="en-US" sz="2000">
                <a:ea typeface="+mn-lt"/>
                <a:cs typeface="+mn-lt"/>
              </a:rPr>
              <a:t>Weather cancellation insurance reduces an organization’s risk in planning an outdoor event.</a:t>
            </a:r>
          </a:p>
          <a:p>
            <a:pPr lvl="3"/>
            <a:r>
              <a:rPr lang="en-US" sz="2000">
                <a:ea typeface="+mn-lt"/>
                <a:cs typeface="+mn-lt"/>
              </a:rPr>
              <a:t>Weather cancellation insurance ensures that if inclement weather does occur, the organization will not lose their investment. Instead, an insurance company will cover those costs based on the size and type of the weather cancellation insurance purchased.</a:t>
            </a:r>
          </a:p>
          <a:p>
            <a:r>
              <a:rPr lang="en-US" sz="2000" b="1">
                <a:ea typeface="+mn-lt"/>
                <a:cs typeface="+mn-lt"/>
              </a:rPr>
              <a:t>How should insurance company adjust the price/policy for weather insurance due to climate change in the predictable future? </a:t>
            </a:r>
          </a:p>
          <a:p>
            <a:pPr marL="1371600" lvl="3" indent="0">
              <a:buNone/>
            </a:pPr>
            <a:endParaRPr lang="en-US" sz="2000">
              <a:ea typeface="+mn-lt"/>
              <a:cs typeface="+mn-lt"/>
            </a:endParaRPr>
          </a:p>
        </p:txBody>
      </p:sp>
    </p:spTree>
    <p:extLst>
      <p:ext uri="{BB962C8B-B14F-4D97-AF65-F5344CB8AC3E}">
        <p14:creationId xmlns:p14="http://schemas.microsoft.com/office/powerpoint/2010/main" val="1687886339"/>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5FC05B-A888-4261-B00D-0FE349A72A11}"/>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en-US" sz="2400">
                <a:solidFill>
                  <a:srgbClr val="FFFFFF"/>
                </a:solidFill>
                <a:cs typeface="Calibri Light"/>
              </a:rPr>
              <a:t>Data cleaning and preprocessing</a:t>
            </a:r>
            <a:endParaRPr lang="en-US" sz="2400">
              <a:solidFill>
                <a:srgbClr val="FFFFFF"/>
              </a:solidFill>
            </a:endParaRPr>
          </a:p>
        </p:txBody>
      </p:sp>
      <p:graphicFrame>
        <p:nvGraphicFramePr>
          <p:cNvPr id="5" name="Content Placeholder 2">
            <a:extLst>
              <a:ext uri="{FF2B5EF4-FFF2-40B4-BE49-F238E27FC236}">
                <a16:creationId xmlns:a16="http://schemas.microsoft.com/office/drawing/2014/main" id="{3015A7C9-8B20-4F70-A5B7-8827C01531D0}"/>
              </a:ext>
            </a:extLst>
          </p:cNvPr>
          <p:cNvGraphicFramePr>
            <a:graphicFrameLocks noGrp="1"/>
          </p:cNvGraphicFramePr>
          <p:nvPr>
            <p:ph idx="1"/>
            <p:extLst>
              <p:ext uri="{D42A27DB-BD31-4B8C-83A1-F6EECF244321}">
                <p14:modId xmlns:p14="http://schemas.microsoft.com/office/powerpoint/2010/main" val="188523002"/>
              </p:ext>
            </p:extLst>
          </p:nvPr>
        </p:nvGraphicFramePr>
        <p:xfrm>
          <a:off x="4038600" y="1166648"/>
          <a:ext cx="7315200" cy="4524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9546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B3CF1-BFFF-49A7-92F1-31F6CEC5DADE}"/>
              </a:ext>
            </a:extLst>
          </p:cNvPr>
          <p:cNvSpPr>
            <a:spLocks noGrp="1"/>
          </p:cNvSpPr>
          <p:nvPr>
            <p:ph type="title"/>
          </p:nvPr>
        </p:nvSpPr>
        <p:spPr>
          <a:xfrm>
            <a:off x="838200" y="365125"/>
            <a:ext cx="10515600" cy="1325563"/>
          </a:xfrm>
        </p:spPr>
        <p:style>
          <a:lnRef idx="0">
            <a:schemeClr val="accent3"/>
          </a:lnRef>
          <a:fillRef idx="3">
            <a:schemeClr val="accent3"/>
          </a:fillRef>
          <a:effectRef idx="3">
            <a:schemeClr val="accent3"/>
          </a:effectRef>
          <a:fontRef idx="minor">
            <a:schemeClr val="lt1"/>
          </a:fontRef>
        </p:style>
        <p:txBody>
          <a:bodyPr>
            <a:normAutofit/>
          </a:bodyPr>
          <a:lstStyle/>
          <a:p>
            <a:r>
              <a:rPr lang="en-US">
                <a:cs typeface="Calibri Light"/>
              </a:rPr>
              <a:t>Concepts</a:t>
            </a:r>
            <a:endParaRPr lang="en-US" dirty="0">
              <a:cs typeface="Calibri Light"/>
            </a:endParaRPr>
          </a:p>
        </p:txBody>
      </p:sp>
      <p:graphicFrame>
        <p:nvGraphicFramePr>
          <p:cNvPr id="6" name="Content Placeholder 2">
            <a:extLst>
              <a:ext uri="{FF2B5EF4-FFF2-40B4-BE49-F238E27FC236}">
                <a16:creationId xmlns:a16="http://schemas.microsoft.com/office/drawing/2014/main" id="{DCEF70AA-5966-4DBD-95A0-F073F33A9F18}"/>
              </a:ext>
            </a:extLst>
          </p:cNvPr>
          <p:cNvGraphicFramePr>
            <a:graphicFrameLocks noGrp="1"/>
          </p:cNvGraphicFramePr>
          <p:nvPr>
            <p:ph idx="1"/>
            <p:extLst>
              <p:ext uri="{D42A27DB-BD31-4B8C-83A1-F6EECF244321}">
                <p14:modId xmlns:p14="http://schemas.microsoft.com/office/powerpoint/2010/main" val="160175846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45659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751C83-9951-4659-ADB8-BDF1279746E0}"/>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Visualization of Extreme Weather</a:t>
            </a:r>
          </a:p>
        </p:txBody>
      </p:sp>
      <p:pic>
        <p:nvPicPr>
          <p:cNvPr id="4" name="Picture 4" descr="A screenshot of a cell phone&#10;&#10;Description generated with high confidence">
            <a:extLst>
              <a:ext uri="{FF2B5EF4-FFF2-40B4-BE49-F238E27FC236}">
                <a16:creationId xmlns:a16="http://schemas.microsoft.com/office/drawing/2014/main" id="{DE9205C0-0B8D-421B-B82E-2D389397A011}"/>
              </a:ext>
            </a:extLst>
          </p:cNvPr>
          <p:cNvPicPr>
            <a:picLocks noGrp="1" noChangeAspect="1"/>
          </p:cNvPicPr>
          <p:nvPr>
            <p:ph idx="1"/>
          </p:nvPr>
        </p:nvPicPr>
        <p:blipFill>
          <a:blip r:embed="rId2"/>
          <a:stretch>
            <a:fillRect/>
          </a:stretch>
        </p:blipFill>
        <p:spPr>
          <a:xfrm>
            <a:off x="7298433" y="637783"/>
            <a:ext cx="4776441" cy="2761337"/>
          </a:xfrm>
          <a:prstGeom prst="rect">
            <a:avLst/>
          </a:prstGeom>
        </p:spPr>
      </p:pic>
      <p:pic>
        <p:nvPicPr>
          <p:cNvPr id="6" name="Picture 6" descr="A picture containing fence&#10;&#10;Description generated with very high confidence">
            <a:extLst>
              <a:ext uri="{FF2B5EF4-FFF2-40B4-BE49-F238E27FC236}">
                <a16:creationId xmlns:a16="http://schemas.microsoft.com/office/drawing/2014/main" id="{84200874-52FE-431D-9697-2572AFB402F7}"/>
              </a:ext>
            </a:extLst>
          </p:cNvPr>
          <p:cNvPicPr>
            <a:picLocks noChangeAspect="1"/>
          </p:cNvPicPr>
          <p:nvPr/>
        </p:nvPicPr>
        <p:blipFill>
          <a:blip r:embed="rId3"/>
          <a:stretch>
            <a:fillRect/>
          </a:stretch>
        </p:blipFill>
        <p:spPr>
          <a:xfrm>
            <a:off x="4741036" y="3805259"/>
            <a:ext cx="7187700" cy="2557005"/>
          </a:xfrm>
          <a:prstGeom prst="rect">
            <a:avLst/>
          </a:prstGeom>
        </p:spPr>
      </p:pic>
      <p:sp>
        <p:nvSpPr>
          <p:cNvPr id="8" name="TextBox 7">
            <a:extLst>
              <a:ext uri="{FF2B5EF4-FFF2-40B4-BE49-F238E27FC236}">
                <a16:creationId xmlns:a16="http://schemas.microsoft.com/office/drawing/2014/main" id="{DCB2909B-AD62-461C-AC0C-E93D57C01C9D}"/>
              </a:ext>
            </a:extLst>
          </p:cNvPr>
          <p:cNvSpPr txBox="1"/>
          <p:nvPr/>
        </p:nvSpPr>
        <p:spPr>
          <a:xfrm>
            <a:off x="5015162" y="934452"/>
            <a:ext cx="156009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Total counts for 1960-2017</a:t>
            </a:r>
            <a:endParaRPr lang="en-US" dirty="0">
              <a:cs typeface="Calibri"/>
            </a:endParaRPr>
          </a:p>
        </p:txBody>
      </p:sp>
      <p:cxnSp>
        <p:nvCxnSpPr>
          <p:cNvPr id="9" name="Straight Arrow Connector 8">
            <a:extLst>
              <a:ext uri="{FF2B5EF4-FFF2-40B4-BE49-F238E27FC236}">
                <a16:creationId xmlns:a16="http://schemas.microsoft.com/office/drawing/2014/main" id="{D220D911-549D-4539-BA7D-C0D900C9A9E4}"/>
              </a:ext>
            </a:extLst>
          </p:cNvPr>
          <p:cNvCxnSpPr/>
          <p:nvPr/>
        </p:nvCxnSpPr>
        <p:spPr>
          <a:xfrm>
            <a:off x="6581274" y="1257300"/>
            <a:ext cx="753979" cy="2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8B04A80-81C1-49B3-B976-CEC82897BE12}"/>
              </a:ext>
            </a:extLst>
          </p:cNvPr>
          <p:cNvSpPr txBox="1"/>
          <p:nvPr/>
        </p:nvSpPr>
        <p:spPr>
          <a:xfrm>
            <a:off x="5015162" y="2017293"/>
            <a:ext cx="228198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The histogram for every year </a:t>
            </a:r>
          </a:p>
        </p:txBody>
      </p:sp>
      <p:cxnSp>
        <p:nvCxnSpPr>
          <p:cNvPr id="10" name="Straight Arrow Connector 9">
            <a:extLst>
              <a:ext uri="{FF2B5EF4-FFF2-40B4-BE49-F238E27FC236}">
                <a16:creationId xmlns:a16="http://schemas.microsoft.com/office/drawing/2014/main" id="{A235AE77-EA81-4615-B2BA-ACAF14C54FDB}"/>
              </a:ext>
            </a:extLst>
          </p:cNvPr>
          <p:cNvCxnSpPr/>
          <p:nvPr/>
        </p:nvCxnSpPr>
        <p:spPr>
          <a:xfrm>
            <a:off x="6724148" y="2462964"/>
            <a:ext cx="12032" cy="894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06650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BE7F2C-BB86-404B-BB47-F6C29627A49B}"/>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Check the Relationship</a:t>
            </a:r>
          </a:p>
        </p:txBody>
      </p:sp>
      <p:cxnSp>
        <p:nvCxnSpPr>
          <p:cNvPr id="13" name="Straight Connector 1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6" descr="A screenshot of a cell phone&#10;&#10;Description generated with very high confidence">
            <a:extLst>
              <a:ext uri="{FF2B5EF4-FFF2-40B4-BE49-F238E27FC236}">
                <a16:creationId xmlns:a16="http://schemas.microsoft.com/office/drawing/2014/main" id="{FC32E5B2-17E5-421A-AB40-2837C1274411}"/>
              </a:ext>
            </a:extLst>
          </p:cNvPr>
          <p:cNvPicPr>
            <a:picLocks noChangeAspect="1"/>
          </p:cNvPicPr>
          <p:nvPr/>
        </p:nvPicPr>
        <p:blipFill>
          <a:blip r:embed="rId2"/>
          <a:stretch>
            <a:fillRect/>
          </a:stretch>
        </p:blipFill>
        <p:spPr>
          <a:xfrm>
            <a:off x="331567" y="2488786"/>
            <a:ext cx="5455917" cy="3873701"/>
          </a:xfrm>
          <a:prstGeom prst="rect">
            <a:avLst/>
          </a:prstGeom>
        </p:spPr>
      </p:pic>
      <p:cxnSp>
        <p:nvCxnSpPr>
          <p:cNvPr id="15" name="Straight Connector 1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4" descr="A screenshot of a cell phone&#10;&#10;Description generated with very high confidence">
            <a:extLst>
              <a:ext uri="{FF2B5EF4-FFF2-40B4-BE49-F238E27FC236}">
                <a16:creationId xmlns:a16="http://schemas.microsoft.com/office/drawing/2014/main" id="{3F2F70C5-AE52-427A-B921-AD5D2B93ACBD}"/>
              </a:ext>
            </a:extLst>
          </p:cNvPr>
          <p:cNvPicPr>
            <a:picLocks noGrp="1" noChangeAspect="1"/>
          </p:cNvPicPr>
          <p:nvPr>
            <p:ph idx="1"/>
          </p:nvPr>
        </p:nvPicPr>
        <p:blipFill>
          <a:blip r:embed="rId3"/>
          <a:stretch>
            <a:fillRect/>
          </a:stretch>
        </p:blipFill>
        <p:spPr>
          <a:xfrm>
            <a:off x="6445073" y="2509245"/>
            <a:ext cx="5455917" cy="3832782"/>
          </a:xfrm>
          <a:prstGeom prst="rect">
            <a:avLst/>
          </a:prstGeom>
        </p:spPr>
      </p:pic>
    </p:spTree>
    <p:extLst>
      <p:ext uri="{BB962C8B-B14F-4D97-AF65-F5344CB8AC3E}">
        <p14:creationId xmlns:p14="http://schemas.microsoft.com/office/powerpoint/2010/main" val="35197712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BAFD176-D4C4-45B9-8D6E-C25F94C5C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E1681A0-15DB-4B45-9D59-2E53DB90734C}"/>
              </a:ext>
            </a:extLst>
          </p:cNvPr>
          <p:cNvSpPr>
            <a:spLocks noGrp="1"/>
          </p:cNvSpPr>
          <p:nvPr>
            <p:ph type="title"/>
          </p:nvPr>
        </p:nvSpPr>
        <p:spPr>
          <a:xfrm>
            <a:off x="960120" y="434101"/>
            <a:ext cx="9552448" cy="1232750"/>
          </a:xfrm>
        </p:spPr>
        <p:txBody>
          <a:bodyPr vert="horz" lIns="91440" tIns="45720" rIns="91440" bIns="45720" rtlCol="0" anchor="b">
            <a:normAutofit/>
          </a:bodyPr>
          <a:lstStyle/>
          <a:p>
            <a:r>
              <a:rPr lang="en-US" kern="1200">
                <a:solidFill>
                  <a:schemeClr val="bg1"/>
                </a:solidFill>
                <a:latin typeface="+mj-lt"/>
                <a:ea typeface="+mj-ea"/>
                <a:cs typeface="+mj-cs"/>
              </a:rPr>
              <a:t>Check the Relationship</a:t>
            </a:r>
          </a:p>
        </p:txBody>
      </p:sp>
      <p:cxnSp>
        <p:nvCxnSpPr>
          <p:cNvPr id="20" name="Straight Connector 19">
            <a:extLst>
              <a:ext uri="{FF2B5EF4-FFF2-40B4-BE49-F238E27FC236}">
                <a16:creationId xmlns:a16="http://schemas.microsoft.com/office/drawing/2014/main" id="{E85B2D6B-877E-4599-A643-756FB86013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 y="1676579"/>
            <a:ext cx="1062763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Freeform 6">
            <a:extLst>
              <a:ext uri="{FF2B5EF4-FFF2-40B4-BE49-F238E27FC236}">
                <a16:creationId xmlns:a16="http://schemas.microsoft.com/office/drawing/2014/main" id="{9514E575-433A-4266-8C2D-C2BD62D81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sp>
        <p:nvSpPr>
          <p:cNvPr id="15" name="Content Placeholder 14">
            <a:extLst>
              <a:ext uri="{FF2B5EF4-FFF2-40B4-BE49-F238E27FC236}">
                <a16:creationId xmlns:a16="http://schemas.microsoft.com/office/drawing/2014/main" id="{14E279C0-92EE-4C20-B378-618A133DE64B}"/>
              </a:ext>
            </a:extLst>
          </p:cNvPr>
          <p:cNvSpPr>
            <a:spLocks noGrp="1"/>
          </p:cNvSpPr>
          <p:nvPr>
            <p:ph idx="1"/>
          </p:nvPr>
        </p:nvSpPr>
        <p:spPr>
          <a:xfrm>
            <a:off x="960119" y="2919937"/>
            <a:ext cx="5943191" cy="3341164"/>
          </a:xfrm>
        </p:spPr>
        <p:txBody>
          <a:bodyPr vert="horz" lIns="91440" tIns="45720" rIns="91440" bIns="45720" rtlCol="0" anchor="t">
            <a:normAutofit/>
          </a:bodyPr>
          <a:lstStyle/>
          <a:p>
            <a:r>
              <a:rPr lang="en-US" sz="2400" dirty="0">
                <a:cs typeface="Calibri"/>
              </a:rPr>
              <a:t>Minimum Temperature and Maximum temperature are highly correlated</a:t>
            </a:r>
          </a:p>
          <a:p>
            <a:r>
              <a:rPr lang="en-US" sz="2400" dirty="0">
                <a:cs typeface="Calibri"/>
              </a:rPr>
              <a:t>Precipitation and snowfall are positively correlated to extreme weather</a:t>
            </a:r>
          </a:p>
          <a:p>
            <a:r>
              <a:rPr lang="en-US" sz="2400" dirty="0">
                <a:cs typeface="Calibri"/>
              </a:rPr>
              <a:t>Temperatures might be weakly correlated to extreme weather</a:t>
            </a:r>
          </a:p>
        </p:txBody>
      </p:sp>
      <p:pic>
        <p:nvPicPr>
          <p:cNvPr id="4" name="Picture 4" descr="A close up of a map&#10;&#10;Description generated with high confidence">
            <a:extLst>
              <a:ext uri="{FF2B5EF4-FFF2-40B4-BE49-F238E27FC236}">
                <a16:creationId xmlns:a16="http://schemas.microsoft.com/office/drawing/2014/main" id="{CE88493F-97E6-4D15-9054-28675A3263C5}"/>
              </a:ext>
            </a:extLst>
          </p:cNvPr>
          <p:cNvPicPr>
            <a:picLocks noChangeAspect="1"/>
          </p:cNvPicPr>
          <p:nvPr/>
        </p:nvPicPr>
        <p:blipFill>
          <a:blip r:embed="rId2"/>
          <a:stretch>
            <a:fillRect/>
          </a:stretch>
        </p:blipFill>
        <p:spPr>
          <a:xfrm>
            <a:off x="7121266" y="2366480"/>
            <a:ext cx="4473665" cy="4255201"/>
          </a:xfrm>
          <a:prstGeom prst="rect">
            <a:avLst/>
          </a:prstGeom>
        </p:spPr>
      </p:pic>
    </p:spTree>
    <p:extLst>
      <p:ext uri="{BB962C8B-B14F-4D97-AF65-F5344CB8AC3E}">
        <p14:creationId xmlns:p14="http://schemas.microsoft.com/office/powerpoint/2010/main" val="23633718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8E64D0B-0DF6-42F5-9523-B2B400C51D75}"/>
              </a:ext>
            </a:extLst>
          </p:cNvPr>
          <p:cNvSpPr>
            <a:spLocks noGrp="1"/>
          </p:cNvSpPr>
          <p:nvPr>
            <p:ph type="title"/>
          </p:nvPr>
        </p:nvSpPr>
        <p:spPr>
          <a:xfrm>
            <a:off x="863029" y="1012004"/>
            <a:ext cx="3416158" cy="4795408"/>
          </a:xfrm>
        </p:spPr>
        <p:txBody>
          <a:bodyPr>
            <a:normAutofit/>
          </a:bodyPr>
          <a:lstStyle/>
          <a:p>
            <a:r>
              <a:rPr lang="en-US">
                <a:solidFill>
                  <a:srgbClr val="FFFFFF"/>
                </a:solidFill>
                <a:cs typeface="Calibri Light"/>
              </a:rPr>
              <a:t>Predicting extreme weather</a:t>
            </a:r>
          </a:p>
        </p:txBody>
      </p:sp>
      <p:graphicFrame>
        <p:nvGraphicFramePr>
          <p:cNvPr id="5" name="Content Placeholder 2">
            <a:extLst>
              <a:ext uri="{FF2B5EF4-FFF2-40B4-BE49-F238E27FC236}">
                <a16:creationId xmlns:a16="http://schemas.microsoft.com/office/drawing/2014/main" id="{6C3542A8-76C9-4A30-B007-5E151DBBC668}"/>
              </a:ext>
            </a:extLst>
          </p:cNvPr>
          <p:cNvGraphicFramePr>
            <a:graphicFrameLocks noGrp="1"/>
          </p:cNvGraphicFramePr>
          <p:nvPr>
            <p:ph idx="1"/>
            <p:extLst>
              <p:ext uri="{D42A27DB-BD31-4B8C-83A1-F6EECF244321}">
                <p14:modId xmlns:p14="http://schemas.microsoft.com/office/powerpoint/2010/main" val="59018510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33425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1057616-4B0B-4955-8413-FC69AB3B5EC1}"/>
              </a:ext>
            </a:extLst>
          </p:cNvPr>
          <p:cNvSpPr>
            <a:spLocks noGrp="1"/>
          </p:cNvSpPr>
          <p:nvPr>
            <p:ph type="title"/>
          </p:nvPr>
        </p:nvSpPr>
        <p:spPr>
          <a:xfrm>
            <a:off x="960120" y="434101"/>
            <a:ext cx="7169753" cy="1232750"/>
          </a:xfrm>
        </p:spPr>
        <p:txBody>
          <a:bodyPr vert="horz" lIns="91440" tIns="45720" rIns="91440" bIns="45720" rtlCol="0" anchor="b">
            <a:normAutofit/>
          </a:bodyPr>
          <a:lstStyle/>
          <a:p>
            <a:r>
              <a:rPr lang="en-US">
                <a:solidFill>
                  <a:schemeClr val="bg1"/>
                </a:solidFill>
              </a:rPr>
              <a:t>Model Performance</a:t>
            </a:r>
          </a:p>
        </p:txBody>
      </p:sp>
      <p:cxnSp>
        <p:nvCxnSpPr>
          <p:cNvPr id="40" name="Straight Connector 39">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4" name="Table 4">
            <a:extLst>
              <a:ext uri="{FF2B5EF4-FFF2-40B4-BE49-F238E27FC236}">
                <a16:creationId xmlns:a16="http://schemas.microsoft.com/office/drawing/2014/main" id="{742BE3C9-D6C6-48AF-8708-3AF7CA606D09}"/>
              </a:ext>
            </a:extLst>
          </p:cNvPr>
          <p:cNvGraphicFramePr>
            <a:graphicFrameLocks noGrp="1"/>
          </p:cNvGraphicFramePr>
          <p:nvPr>
            <p:ph idx="1"/>
            <p:extLst>
              <p:ext uri="{D42A27DB-BD31-4B8C-83A1-F6EECF244321}">
                <p14:modId xmlns:p14="http://schemas.microsoft.com/office/powerpoint/2010/main" val="531108359"/>
              </p:ext>
            </p:extLst>
          </p:nvPr>
        </p:nvGraphicFramePr>
        <p:xfrm>
          <a:off x="334027" y="2463452"/>
          <a:ext cx="11561044" cy="3957688"/>
        </p:xfrm>
        <a:graphic>
          <a:graphicData uri="http://schemas.openxmlformats.org/drawingml/2006/table">
            <a:tbl>
              <a:tblPr firstRow="1" bandRow="1">
                <a:tableStyleId>{3B4B98B0-60AC-42C2-AFA5-B58CD77FA1E5}</a:tableStyleId>
              </a:tblPr>
              <a:tblGrid>
                <a:gridCol w="2882602">
                  <a:extLst>
                    <a:ext uri="{9D8B030D-6E8A-4147-A177-3AD203B41FA5}">
                      <a16:colId xmlns:a16="http://schemas.microsoft.com/office/drawing/2014/main" val="1128922792"/>
                    </a:ext>
                  </a:extLst>
                </a:gridCol>
                <a:gridCol w="2913238">
                  <a:extLst>
                    <a:ext uri="{9D8B030D-6E8A-4147-A177-3AD203B41FA5}">
                      <a16:colId xmlns:a16="http://schemas.microsoft.com/office/drawing/2014/main" val="2150840209"/>
                    </a:ext>
                  </a:extLst>
                </a:gridCol>
                <a:gridCol w="2882602">
                  <a:extLst>
                    <a:ext uri="{9D8B030D-6E8A-4147-A177-3AD203B41FA5}">
                      <a16:colId xmlns:a16="http://schemas.microsoft.com/office/drawing/2014/main" val="1533897874"/>
                    </a:ext>
                  </a:extLst>
                </a:gridCol>
                <a:gridCol w="2882602">
                  <a:extLst>
                    <a:ext uri="{9D8B030D-6E8A-4147-A177-3AD203B41FA5}">
                      <a16:colId xmlns:a16="http://schemas.microsoft.com/office/drawing/2014/main" val="142240891"/>
                    </a:ext>
                  </a:extLst>
                </a:gridCol>
              </a:tblGrid>
              <a:tr h="993428">
                <a:tc>
                  <a:txBody>
                    <a:bodyPr/>
                    <a:lstStyle/>
                    <a:p>
                      <a:r>
                        <a:rPr lang="en-US" sz="1700" dirty="0"/>
                        <a:t>Model</a:t>
                      </a:r>
                    </a:p>
                  </a:txBody>
                  <a:tcPr marL="83227" marR="83227" marT="41615" marB="41615"/>
                </a:tc>
                <a:tc>
                  <a:txBody>
                    <a:bodyPr/>
                    <a:lstStyle/>
                    <a:p>
                      <a:r>
                        <a:rPr lang="en-US" sz="1700" dirty="0"/>
                        <a:t>Accuracy on Training Set</a:t>
                      </a:r>
                    </a:p>
                  </a:txBody>
                  <a:tcPr marL="83227" marR="83227" marT="41615" marB="41615"/>
                </a:tc>
                <a:tc>
                  <a:txBody>
                    <a:bodyPr/>
                    <a:lstStyle/>
                    <a:p>
                      <a:pPr lvl="0" algn="l">
                        <a:lnSpc>
                          <a:spcPct val="100000"/>
                        </a:lnSpc>
                        <a:spcBef>
                          <a:spcPts val="0"/>
                        </a:spcBef>
                        <a:spcAft>
                          <a:spcPts val="0"/>
                        </a:spcAft>
                        <a:buNone/>
                      </a:pPr>
                      <a:r>
                        <a:rPr lang="en-US" sz="1700" b="1" u="none" strike="noStrike" noProof="0" dirty="0"/>
                        <a:t>Accuracy on Test Set</a:t>
                      </a:r>
                      <a:endParaRPr lang="en-US" sz="1700" b="1" i="0" u="none" strike="noStrike" noProof="0" dirty="0">
                        <a:latin typeface="Calibri"/>
                      </a:endParaRPr>
                    </a:p>
                  </a:txBody>
                  <a:tcPr marL="83227" marR="83227" marT="41615" marB="41615"/>
                </a:tc>
                <a:tc>
                  <a:txBody>
                    <a:bodyPr/>
                    <a:lstStyle/>
                    <a:p>
                      <a:r>
                        <a:rPr lang="en-US" sz="1700" dirty="0"/>
                        <a:t>Accuracy with Cross </a:t>
                      </a:r>
                      <a:r>
                        <a:rPr lang="en-US" sz="1700"/>
                        <a:t>Validation (5 folds)</a:t>
                      </a:r>
                    </a:p>
                  </a:txBody>
                  <a:tcPr marL="83227" marR="83227" marT="41615" marB="41615"/>
                </a:tc>
                <a:extLst>
                  <a:ext uri="{0D108BD9-81ED-4DB2-BD59-A6C34878D82A}">
                    <a16:rowId xmlns:a16="http://schemas.microsoft.com/office/drawing/2014/main" val="1421791374"/>
                  </a:ext>
                </a:extLst>
              </a:tr>
              <a:tr h="592852">
                <a:tc>
                  <a:txBody>
                    <a:bodyPr/>
                    <a:lstStyle/>
                    <a:p>
                      <a:r>
                        <a:rPr lang="en-US" sz="1700" dirty="0"/>
                        <a:t>Support Vector Machine</a:t>
                      </a:r>
                    </a:p>
                  </a:txBody>
                  <a:tcPr marL="83227" marR="83227" marT="41615" marB="41615"/>
                </a:tc>
                <a:tc>
                  <a:txBody>
                    <a:bodyPr/>
                    <a:lstStyle/>
                    <a:p>
                      <a:r>
                        <a:rPr lang="en-US" sz="1700" dirty="0"/>
                        <a:t>0.74</a:t>
                      </a:r>
                    </a:p>
                  </a:txBody>
                  <a:tcPr marL="83227" marR="83227" marT="41615" marB="41615"/>
                </a:tc>
                <a:tc>
                  <a:txBody>
                    <a:bodyPr/>
                    <a:lstStyle/>
                    <a:p>
                      <a:r>
                        <a:rPr lang="en-US" sz="1700" dirty="0"/>
                        <a:t>0.73</a:t>
                      </a:r>
                    </a:p>
                  </a:txBody>
                  <a:tcPr marL="83227" marR="83227" marT="41615" marB="41615"/>
                </a:tc>
                <a:tc>
                  <a:txBody>
                    <a:bodyPr/>
                    <a:lstStyle/>
                    <a:p>
                      <a:r>
                        <a:rPr lang="en-US" sz="1700" dirty="0"/>
                        <a:t>0.75</a:t>
                      </a:r>
                    </a:p>
                  </a:txBody>
                  <a:tcPr marL="83227" marR="83227" marT="41615" marB="41615"/>
                </a:tc>
                <a:extLst>
                  <a:ext uri="{0D108BD9-81ED-4DB2-BD59-A6C34878D82A}">
                    <a16:rowId xmlns:a16="http://schemas.microsoft.com/office/drawing/2014/main" val="2811967137"/>
                  </a:ext>
                </a:extLst>
              </a:tr>
              <a:tr h="592852">
                <a:tc>
                  <a:txBody>
                    <a:bodyPr/>
                    <a:lstStyle/>
                    <a:p>
                      <a:r>
                        <a:rPr lang="en-US" sz="1700" dirty="0"/>
                        <a:t>Logistic Regression</a:t>
                      </a:r>
                    </a:p>
                  </a:txBody>
                  <a:tcPr marL="83227" marR="83227" marT="41615" marB="41615"/>
                </a:tc>
                <a:tc>
                  <a:txBody>
                    <a:bodyPr/>
                    <a:lstStyle/>
                    <a:p>
                      <a:r>
                        <a:rPr lang="en-US" sz="1700" dirty="0"/>
                        <a:t>0.75</a:t>
                      </a:r>
                    </a:p>
                  </a:txBody>
                  <a:tcPr marL="83227" marR="83227" marT="41615" marB="41615"/>
                </a:tc>
                <a:tc>
                  <a:txBody>
                    <a:bodyPr/>
                    <a:lstStyle/>
                    <a:p>
                      <a:r>
                        <a:rPr lang="en-US" sz="1700" dirty="0"/>
                        <a:t>0.76</a:t>
                      </a:r>
                    </a:p>
                  </a:txBody>
                  <a:tcPr marL="83227" marR="83227" marT="41615" marB="41615"/>
                </a:tc>
                <a:tc>
                  <a:txBody>
                    <a:bodyPr/>
                    <a:lstStyle/>
                    <a:p>
                      <a:r>
                        <a:rPr lang="en-US" sz="1700" dirty="0"/>
                        <a:t>0.76</a:t>
                      </a:r>
                    </a:p>
                  </a:txBody>
                  <a:tcPr marL="83227" marR="83227" marT="41615" marB="41615"/>
                </a:tc>
                <a:extLst>
                  <a:ext uri="{0D108BD9-81ED-4DB2-BD59-A6C34878D82A}">
                    <a16:rowId xmlns:a16="http://schemas.microsoft.com/office/drawing/2014/main" val="3748777382"/>
                  </a:ext>
                </a:extLst>
              </a:tr>
              <a:tr h="592852">
                <a:tc>
                  <a:txBody>
                    <a:bodyPr/>
                    <a:lstStyle/>
                    <a:p>
                      <a:r>
                        <a:rPr lang="en-US" sz="1700" dirty="0"/>
                        <a:t>K-Nearest Neighbors</a:t>
                      </a:r>
                    </a:p>
                  </a:txBody>
                  <a:tcPr marL="83227" marR="83227" marT="41615" marB="41615"/>
                </a:tc>
                <a:tc>
                  <a:txBody>
                    <a:bodyPr/>
                    <a:lstStyle/>
                    <a:p>
                      <a:r>
                        <a:rPr lang="en-US" sz="1700" dirty="0"/>
                        <a:t>0.82</a:t>
                      </a:r>
                    </a:p>
                  </a:txBody>
                  <a:tcPr marL="83227" marR="83227" marT="41615" marB="41615"/>
                </a:tc>
                <a:tc>
                  <a:txBody>
                    <a:bodyPr/>
                    <a:lstStyle/>
                    <a:p>
                      <a:r>
                        <a:rPr lang="en-US" sz="1700" dirty="0"/>
                        <a:t>0.77</a:t>
                      </a:r>
                    </a:p>
                  </a:txBody>
                  <a:tcPr marL="83227" marR="83227" marT="41615" marB="41615"/>
                </a:tc>
                <a:tc>
                  <a:txBody>
                    <a:bodyPr/>
                    <a:lstStyle/>
                    <a:p>
                      <a:r>
                        <a:rPr lang="en-US" sz="1700" dirty="0"/>
                        <a:t>0.74</a:t>
                      </a:r>
                    </a:p>
                  </a:txBody>
                  <a:tcPr marL="83227" marR="83227" marT="41615" marB="41615"/>
                </a:tc>
                <a:extLst>
                  <a:ext uri="{0D108BD9-81ED-4DB2-BD59-A6C34878D82A}">
                    <a16:rowId xmlns:a16="http://schemas.microsoft.com/office/drawing/2014/main" val="1236164666"/>
                  </a:ext>
                </a:extLst>
              </a:tr>
              <a:tr h="592852">
                <a:tc>
                  <a:txBody>
                    <a:bodyPr/>
                    <a:lstStyle/>
                    <a:p>
                      <a:r>
                        <a:rPr lang="en-US" sz="1700" dirty="0"/>
                        <a:t>Gaussian Naïve Bayes</a:t>
                      </a:r>
                    </a:p>
                  </a:txBody>
                  <a:tcPr marL="83227" marR="83227" marT="41615" marB="41615"/>
                </a:tc>
                <a:tc>
                  <a:txBody>
                    <a:bodyPr/>
                    <a:lstStyle/>
                    <a:p>
                      <a:r>
                        <a:rPr lang="en-US" sz="1700" dirty="0"/>
                        <a:t>0.73</a:t>
                      </a:r>
                    </a:p>
                  </a:txBody>
                  <a:tcPr marL="83227" marR="83227" marT="41615" marB="41615"/>
                </a:tc>
                <a:tc>
                  <a:txBody>
                    <a:bodyPr/>
                    <a:lstStyle/>
                    <a:p>
                      <a:r>
                        <a:rPr lang="en-US" sz="1700" dirty="0"/>
                        <a:t>0.74</a:t>
                      </a:r>
                    </a:p>
                  </a:txBody>
                  <a:tcPr marL="83227" marR="83227" marT="41615" marB="41615"/>
                </a:tc>
                <a:tc>
                  <a:txBody>
                    <a:bodyPr/>
                    <a:lstStyle/>
                    <a:p>
                      <a:r>
                        <a:rPr lang="en-US" sz="1700" dirty="0"/>
                        <a:t>0.73</a:t>
                      </a:r>
                    </a:p>
                  </a:txBody>
                  <a:tcPr marL="83227" marR="83227" marT="41615" marB="41615"/>
                </a:tc>
                <a:extLst>
                  <a:ext uri="{0D108BD9-81ED-4DB2-BD59-A6C34878D82A}">
                    <a16:rowId xmlns:a16="http://schemas.microsoft.com/office/drawing/2014/main" val="3977845733"/>
                  </a:ext>
                </a:extLst>
              </a:tr>
              <a:tr h="592852">
                <a:tc>
                  <a:txBody>
                    <a:bodyPr/>
                    <a:lstStyle/>
                    <a:p>
                      <a:r>
                        <a:rPr lang="en-US" sz="1700" dirty="0"/>
                        <a:t>Random Forest</a:t>
                      </a:r>
                    </a:p>
                  </a:txBody>
                  <a:tcPr marL="83227" marR="83227" marT="41615" marB="41615"/>
                </a:tc>
                <a:tc>
                  <a:txBody>
                    <a:bodyPr/>
                    <a:lstStyle/>
                    <a:p>
                      <a:r>
                        <a:rPr lang="en-US" sz="1700" dirty="0"/>
                        <a:t>0.86</a:t>
                      </a:r>
                    </a:p>
                  </a:txBody>
                  <a:tcPr marL="83227" marR="83227" marT="41615" marB="41615"/>
                </a:tc>
                <a:tc>
                  <a:txBody>
                    <a:bodyPr/>
                    <a:lstStyle/>
                    <a:p>
                      <a:r>
                        <a:rPr lang="en-US" sz="1700" dirty="0"/>
                        <a:t>0.79</a:t>
                      </a:r>
                    </a:p>
                  </a:txBody>
                  <a:tcPr marL="83227" marR="83227" marT="41615" marB="41615"/>
                </a:tc>
                <a:tc>
                  <a:txBody>
                    <a:bodyPr/>
                    <a:lstStyle/>
                    <a:p>
                      <a:r>
                        <a:rPr lang="en-US" sz="1700" dirty="0"/>
                        <a:t>0.78</a:t>
                      </a:r>
                    </a:p>
                  </a:txBody>
                  <a:tcPr marL="83227" marR="83227" marT="41615" marB="41615"/>
                </a:tc>
                <a:extLst>
                  <a:ext uri="{0D108BD9-81ED-4DB2-BD59-A6C34878D82A}">
                    <a16:rowId xmlns:a16="http://schemas.microsoft.com/office/drawing/2014/main" val="2753457607"/>
                  </a:ext>
                </a:extLst>
              </a:tr>
            </a:tbl>
          </a:graphicData>
        </a:graphic>
      </p:graphicFrame>
    </p:spTree>
    <p:extLst>
      <p:ext uri="{BB962C8B-B14F-4D97-AF65-F5344CB8AC3E}">
        <p14:creationId xmlns:p14="http://schemas.microsoft.com/office/powerpoint/2010/main" val="30474488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6" descr="A close up of a map&#10;&#10;Description generated with very high confidence">
            <a:extLst>
              <a:ext uri="{FF2B5EF4-FFF2-40B4-BE49-F238E27FC236}">
                <a16:creationId xmlns:a16="http://schemas.microsoft.com/office/drawing/2014/main" id="{5423A857-2ABD-456E-9C50-E1F37AA9F754}"/>
              </a:ext>
            </a:extLst>
          </p:cNvPr>
          <p:cNvPicPr>
            <a:picLocks noChangeAspect="1"/>
          </p:cNvPicPr>
          <p:nvPr/>
        </p:nvPicPr>
        <p:blipFill>
          <a:blip r:embed="rId2"/>
          <a:stretch>
            <a:fillRect/>
          </a:stretch>
        </p:blipFill>
        <p:spPr>
          <a:xfrm>
            <a:off x="617214" y="168715"/>
            <a:ext cx="2840323" cy="2079548"/>
          </a:xfrm>
          <a:prstGeom prst="rect">
            <a:avLst/>
          </a:prstGeom>
        </p:spPr>
      </p:pic>
      <p:pic>
        <p:nvPicPr>
          <p:cNvPr id="10" name="Picture 10" descr="A close up of a map&#10;&#10;Description generated with very high confidence">
            <a:extLst>
              <a:ext uri="{FF2B5EF4-FFF2-40B4-BE49-F238E27FC236}">
                <a16:creationId xmlns:a16="http://schemas.microsoft.com/office/drawing/2014/main" id="{B7A01C88-085E-4678-8396-26B002F75010}"/>
              </a:ext>
            </a:extLst>
          </p:cNvPr>
          <p:cNvPicPr>
            <a:picLocks noChangeAspect="1"/>
          </p:cNvPicPr>
          <p:nvPr/>
        </p:nvPicPr>
        <p:blipFill>
          <a:blip r:embed="rId3"/>
          <a:stretch>
            <a:fillRect/>
          </a:stretch>
        </p:blipFill>
        <p:spPr>
          <a:xfrm>
            <a:off x="4672926" y="200030"/>
            <a:ext cx="2944991" cy="2090738"/>
          </a:xfrm>
          <a:prstGeom prst="rect">
            <a:avLst/>
          </a:prstGeom>
        </p:spPr>
      </p:pic>
      <p:pic>
        <p:nvPicPr>
          <p:cNvPr id="12" name="Picture 12" descr="A close up of a map&#10;&#10;Description generated with very high confidence">
            <a:extLst>
              <a:ext uri="{FF2B5EF4-FFF2-40B4-BE49-F238E27FC236}">
                <a16:creationId xmlns:a16="http://schemas.microsoft.com/office/drawing/2014/main" id="{43F4C0CA-34CD-48AC-8C75-C1A73D18B158}"/>
              </a:ext>
            </a:extLst>
          </p:cNvPr>
          <p:cNvPicPr>
            <a:picLocks noChangeAspect="1"/>
          </p:cNvPicPr>
          <p:nvPr/>
        </p:nvPicPr>
        <p:blipFill>
          <a:blip r:embed="rId4"/>
          <a:stretch>
            <a:fillRect/>
          </a:stretch>
        </p:blipFill>
        <p:spPr>
          <a:xfrm>
            <a:off x="8676724" y="210468"/>
            <a:ext cx="3004838" cy="2132495"/>
          </a:xfrm>
          <a:prstGeom prst="rect">
            <a:avLst/>
          </a:prstGeom>
        </p:spPr>
      </p:pic>
      <p:pic>
        <p:nvPicPr>
          <p:cNvPr id="4" name="Picture 4" descr="A screenshot of a cell phone&#10;&#10;Description generated with very high confidence">
            <a:extLst>
              <a:ext uri="{FF2B5EF4-FFF2-40B4-BE49-F238E27FC236}">
                <a16:creationId xmlns:a16="http://schemas.microsoft.com/office/drawing/2014/main" id="{CFE7A01C-2970-4BB7-A7BE-3EBADD63007A}"/>
              </a:ext>
            </a:extLst>
          </p:cNvPr>
          <p:cNvPicPr>
            <a:picLocks noGrp="1" noChangeAspect="1"/>
          </p:cNvPicPr>
          <p:nvPr>
            <p:ph idx="1"/>
          </p:nvPr>
        </p:nvPicPr>
        <p:blipFill>
          <a:blip r:embed="rId5"/>
          <a:stretch>
            <a:fillRect/>
          </a:stretch>
        </p:blipFill>
        <p:spPr>
          <a:xfrm>
            <a:off x="620256" y="2545100"/>
            <a:ext cx="2834238" cy="2037783"/>
          </a:xfrm>
          <a:prstGeom prst="rect">
            <a:avLst/>
          </a:prstGeom>
        </p:spPr>
      </p:pic>
      <p:pic>
        <p:nvPicPr>
          <p:cNvPr id="8" name="Picture 8" descr="A close up of a map&#10;&#10;Description generated with very high confidence">
            <a:extLst>
              <a:ext uri="{FF2B5EF4-FFF2-40B4-BE49-F238E27FC236}">
                <a16:creationId xmlns:a16="http://schemas.microsoft.com/office/drawing/2014/main" id="{BC5BA1C1-82C2-4612-9DD3-D6E9A4EE3558}"/>
              </a:ext>
            </a:extLst>
          </p:cNvPr>
          <p:cNvPicPr>
            <a:picLocks noChangeAspect="1"/>
          </p:cNvPicPr>
          <p:nvPr/>
        </p:nvPicPr>
        <p:blipFill>
          <a:blip r:embed="rId6"/>
          <a:stretch>
            <a:fillRect/>
          </a:stretch>
        </p:blipFill>
        <p:spPr>
          <a:xfrm>
            <a:off x="615493" y="4815714"/>
            <a:ext cx="2840600" cy="2041951"/>
          </a:xfrm>
          <a:prstGeom prst="rect">
            <a:avLst/>
          </a:prstGeom>
        </p:spPr>
      </p:pic>
      <p:sp>
        <p:nvSpPr>
          <p:cNvPr id="17" name="Rectangle 16">
            <a:extLst>
              <a:ext uri="{FF2B5EF4-FFF2-40B4-BE49-F238E27FC236}">
                <a16:creationId xmlns:a16="http://schemas.microsoft.com/office/drawing/2014/main" id="{A5A17FC0-D416-4C8B-A9E6-5924D352B9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7495" y="2300641"/>
            <a:ext cx="8124506" cy="455736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336C12E-6929-4389-A43F-12A2DD87C8AF}"/>
              </a:ext>
            </a:extLst>
          </p:cNvPr>
          <p:cNvSpPr>
            <a:spLocks noGrp="1"/>
          </p:cNvSpPr>
          <p:nvPr>
            <p:ph type="title"/>
          </p:nvPr>
        </p:nvSpPr>
        <p:spPr>
          <a:xfrm>
            <a:off x="4250160" y="2540739"/>
            <a:ext cx="6465287" cy="2309364"/>
          </a:xfrm>
        </p:spPr>
        <p:txBody>
          <a:bodyPr vert="horz" lIns="91440" tIns="45720" rIns="91440" bIns="45720" rtlCol="0" anchor="b">
            <a:normAutofit/>
          </a:bodyPr>
          <a:lstStyle/>
          <a:p>
            <a:pPr algn="ctr"/>
            <a:r>
              <a:rPr lang="en-US" sz="4800" kern="1200">
                <a:solidFill>
                  <a:srgbClr val="FFFFFF"/>
                </a:solidFill>
                <a:latin typeface="+mj-lt"/>
                <a:ea typeface="+mj-ea"/>
                <a:cs typeface="+mj-cs"/>
              </a:rPr>
              <a:t>Visualization of the Performance</a:t>
            </a:r>
            <a:endParaRPr lang="en-US">
              <a:ea typeface="+mj-ea"/>
              <a:cs typeface="+mj-cs"/>
            </a:endParaRPr>
          </a:p>
        </p:txBody>
      </p:sp>
      <p:cxnSp>
        <p:nvCxnSpPr>
          <p:cNvPr id="19" name="Straight Connector 18">
            <a:extLst>
              <a:ext uri="{FF2B5EF4-FFF2-40B4-BE49-F238E27FC236}">
                <a16:creationId xmlns:a16="http://schemas.microsoft.com/office/drawing/2014/main" id="{982DC870-E8E5-4050-B10C-CC24FC67E5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2285774"/>
            <a:ext cx="12188952" cy="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76A74F-C283-4DED-BD4D-086753B7CB0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4571548"/>
            <a:ext cx="4064320" cy="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B2791FB-B2F7-4BBE-B8D8-74C37FF9E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4319" y="-680"/>
            <a:ext cx="0" cy="6858003"/>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891B5DE-6811-4844-BB18-472A3F360E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20742" y="-680"/>
            <a:ext cx="0" cy="224028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7A9CA3A-7216-41E0-B3CD-058077FD39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46931" y="5336249"/>
            <a:ext cx="5486400" cy="0"/>
          </a:xfrm>
          <a:prstGeom prst="line">
            <a:avLst/>
          </a:prstGeom>
          <a:ln w="15875">
            <a:solidFill>
              <a:srgbClr val="FFFFFF">
                <a:alpha val="75000"/>
              </a:srgbClr>
            </a:solidFill>
          </a:ln>
        </p:spPr>
        <p:style>
          <a:lnRef idx="1">
            <a:schemeClr val="accent1"/>
          </a:lnRef>
          <a:fillRef idx="0">
            <a:schemeClr val="accent1"/>
          </a:fillRef>
          <a:effectRef idx="0">
            <a:schemeClr val="accent1"/>
          </a:effectRef>
          <a:fontRef idx="minor">
            <a:schemeClr val="tx1"/>
          </a:fontRef>
        </p:style>
      </p:cxnSp>
      <p:pic>
        <p:nvPicPr>
          <p:cNvPr id="20" name="Picture 21" descr="A screenshot of a cell phone&#10;&#10;Description generated with very high confidence">
            <a:extLst>
              <a:ext uri="{FF2B5EF4-FFF2-40B4-BE49-F238E27FC236}">
                <a16:creationId xmlns:a16="http://schemas.microsoft.com/office/drawing/2014/main" id="{7B417716-9871-4891-9A46-C5AE6D1A565D}"/>
              </a:ext>
            </a:extLst>
          </p:cNvPr>
          <p:cNvPicPr>
            <a:picLocks noChangeAspect="1"/>
          </p:cNvPicPr>
          <p:nvPr/>
        </p:nvPicPr>
        <p:blipFill>
          <a:blip r:embed="rId7"/>
          <a:stretch>
            <a:fillRect/>
          </a:stretch>
        </p:blipFill>
        <p:spPr>
          <a:xfrm>
            <a:off x="2587565" y="3569898"/>
            <a:ext cx="1409700" cy="609600"/>
          </a:xfrm>
          <a:prstGeom prst="rect">
            <a:avLst/>
          </a:prstGeom>
        </p:spPr>
      </p:pic>
      <p:pic>
        <p:nvPicPr>
          <p:cNvPr id="24" name="Picture 25" descr="A screenshot of a cell phone&#10;&#10;Description generated with very high confidence">
            <a:extLst>
              <a:ext uri="{FF2B5EF4-FFF2-40B4-BE49-F238E27FC236}">
                <a16:creationId xmlns:a16="http://schemas.microsoft.com/office/drawing/2014/main" id="{CC7AC677-D525-4800-9379-2CE710DB58AE}"/>
              </a:ext>
            </a:extLst>
          </p:cNvPr>
          <p:cNvPicPr>
            <a:picLocks noChangeAspect="1"/>
          </p:cNvPicPr>
          <p:nvPr/>
        </p:nvPicPr>
        <p:blipFill>
          <a:blip r:embed="rId8"/>
          <a:stretch>
            <a:fillRect/>
          </a:stretch>
        </p:blipFill>
        <p:spPr>
          <a:xfrm>
            <a:off x="2568515" y="1197634"/>
            <a:ext cx="1447800" cy="609600"/>
          </a:xfrm>
          <a:prstGeom prst="rect">
            <a:avLst/>
          </a:prstGeom>
        </p:spPr>
      </p:pic>
      <p:pic>
        <p:nvPicPr>
          <p:cNvPr id="28" name="Picture 28" descr="A black and red text&#10;&#10;Description generated with very high confidence">
            <a:extLst>
              <a:ext uri="{FF2B5EF4-FFF2-40B4-BE49-F238E27FC236}">
                <a16:creationId xmlns:a16="http://schemas.microsoft.com/office/drawing/2014/main" id="{16A7E539-2004-41D5-B500-7A4C4FE70526}"/>
              </a:ext>
            </a:extLst>
          </p:cNvPr>
          <p:cNvPicPr>
            <a:picLocks noChangeAspect="1"/>
          </p:cNvPicPr>
          <p:nvPr/>
        </p:nvPicPr>
        <p:blipFill>
          <a:blip r:embed="rId9"/>
          <a:stretch>
            <a:fillRect/>
          </a:stretch>
        </p:blipFill>
        <p:spPr>
          <a:xfrm>
            <a:off x="2573008" y="5831636"/>
            <a:ext cx="1352550" cy="514350"/>
          </a:xfrm>
          <a:prstGeom prst="rect">
            <a:avLst/>
          </a:prstGeom>
        </p:spPr>
      </p:pic>
      <p:pic>
        <p:nvPicPr>
          <p:cNvPr id="30" name="Picture 30" descr="A close up of a person&#10;&#10;Description generated with high confidence">
            <a:extLst>
              <a:ext uri="{FF2B5EF4-FFF2-40B4-BE49-F238E27FC236}">
                <a16:creationId xmlns:a16="http://schemas.microsoft.com/office/drawing/2014/main" id="{C1AA40C5-AD5A-44B8-892D-8A24F2E498C9}"/>
              </a:ext>
            </a:extLst>
          </p:cNvPr>
          <p:cNvPicPr>
            <a:picLocks noChangeAspect="1"/>
          </p:cNvPicPr>
          <p:nvPr/>
        </p:nvPicPr>
        <p:blipFill>
          <a:blip r:embed="rId10"/>
          <a:stretch>
            <a:fillRect/>
          </a:stretch>
        </p:blipFill>
        <p:spPr>
          <a:xfrm>
            <a:off x="6564972" y="1278866"/>
            <a:ext cx="1304925" cy="533400"/>
          </a:xfrm>
          <a:prstGeom prst="rect">
            <a:avLst/>
          </a:prstGeom>
        </p:spPr>
      </p:pic>
      <p:pic>
        <p:nvPicPr>
          <p:cNvPr id="32" name="Picture 32" descr="A picture containing clock&#10;&#10;Description generated with very high confidence">
            <a:extLst>
              <a:ext uri="{FF2B5EF4-FFF2-40B4-BE49-F238E27FC236}">
                <a16:creationId xmlns:a16="http://schemas.microsoft.com/office/drawing/2014/main" id="{433D9B76-2598-44D4-85F6-E46716D1899D}"/>
              </a:ext>
            </a:extLst>
          </p:cNvPr>
          <p:cNvPicPr>
            <a:picLocks noChangeAspect="1"/>
          </p:cNvPicPr>
          <p:nvPr/>
        </p:nvPicPr>
        <p:blipFill>
          <a:blip r:embed="rId11"/>
          <a:stretch>
            <a:fillRect/>
          </a:stretch>
        </p:blipFill>
        <p:spPr>
          <a:xfrm>
            <a:off x="10228872" y="1242556"/>
            <a:ext cx="1400175" cy="552450"/>
          </a:xfrm>
          <a:prstGeom prst="rect">
            <a:avLst/>
          </a:prstGeom>
        </p:spPr>
      </p:pic>
    </p:spTree>
    <p:extLst>
      <p:ext uri="{BB962C8B-B14F-4D97-AF65-F5344CB8AC3E}">
        <p14:creationId xmlns:p14="http://schemas.microsoft.com/office/powerpoint/2010/main" val="8243615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73815-439D-46BC-9280-F52FE532E03F}"/>
              </a:ext>
            </a:extLst>
          </p:cNvPr>
          <p:cNvSpPr>
            <a:spLocks noGrp="1"/>
          </p:cNvSpPr>
          <p:nvPr>
            <p:ph type="title"/>
          </p:nvPr>
        </p:nvSpPr>
        <p:spPr>
          <a:xfrm>
            <a:off x="838200" y="365125"/>
            <a:ext cx="10515600" cy="1325563"/>
          </a:xfrm>
        </p:spPr>
        <p:txBody>
          <a:bodyPr>
            <a:normAutofit/>
          </a:bodyPr>
          <a:lstStyle/>
          <a:p>
            <a:r>
              <a:rPr lang="en-US">
                <a:cs typeface="Calibri Light"/>
              </a:rPr>
              <a:t>Conclusion</a:t>
            </a:r>
            <a:endParaRPr lang="en-US"/>
          </a:p>
        </p:txBody>
      </p:sp>
      <p:graphicFrame>
        <p:nvGraphicFramePr>
          <p:cNvPr id="5" name="Content Placeholder 2">
            <a:extLst>
              <a:ext uri="{FF2B5EF4-FFF2-40B4-BE49-F238E27FC236}">
                <a16:creationId xmlns:a16="http://schemas.microsoft.com/office/drawing/2014/main" id="{E9DD3024-F184-447F-B5E0-00F67D0A5D56}"/>
              </a:ext>
            </a:extLst>
          </p:cNvPr>
          <p:cNvGraphicFramePr>
            <a:graphicFrameLocks noGrp="1"/>
          </p:cNvGraphicFramePr>
          <p:nvPr>
            <p:ph idx="1"/>
            <p:extLst>
              <p:ext uri="{D42A27DB-BD31-4B8C-83A1-F6EECF244321}">
                <p14:modId xmlns:p14="http://schemas.microsoft.com/office/powerpoint/2010/main" val="127634645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0175303"/>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B5CBB-B33B-448C-A3B4-C34738358C4D}"/>
              </a:ext>
            </a:extLst>
          </p:cNvPr>
          <p:cNvSpPr>
            <a:spLocks noGrp="1"/>
          </p:cNvSpPr>
          <p:nvPr>
            <p:ph type="title"/>
          </p:nvPr>
        </p:nvSpPr>
        <p:spPr>
          <a:xfrm>
            <a:off x="838200" y="365125"/>
            <a:ext cx="10515600" cy="1325563"/>
          </a:xfrm>
        </p:spPr>
        <p:txBody>
          <a:bodyPr>
            <a:normAutofit/>
          </a:bodyPr>
          <a:lstStyle/>
          <a:p>
            <a:r>
              <a:rPr lang="en-US">
                <a:cs typeface="Calibri Light"/>
              </a:rPr>
              <a:t>Possible Improvements</a:t>
            </a:r>
            <a:endParaRPr lang="en-US" dirty="0">
              <a:cs typeface="Calibri Light"/>
            </a:endParaRPr>
          </a:p>
        </p:txBody>
      </p:sp>
      <p:graphicFrame>
        <p:nvGraphicFramePr>
          <p:cNvPr id="5" name="Content Placeholder 2">
            <a:extLst>
              <a:ext uri="{FF2B5EF4-FFF2-40B4-BE49-F238E27FC236}">
                <a16:creationId xmlns:a16="http://schemas.microsoft.com/office/drawing/2014/main" id="{7E0718DD-2A0D-42BF-BCBB-6742CEC1BC07}"/>
              </a:ext>
            </a:extLst>
          </p:cNvPr>
          <p:cNvGraphicFramePr>
            <a:graphicFrameLocks noGrp="1"/>
          </p:cNvGraphicFramePr>
          <p:nvPr>
            <p:ph idx="1"/>
            <p:extLst>
              <p:ext uri="{D42A27DB-BD31-4B8C-83A1-F6EECF244321}">
                <p14:modId xmlns:p14="http://schemas.microsoft.com/office/powerpoint/2010/main" val="315384110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801364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2A4BE60-541A-47BE-9261-249633407DCA}"/>
              </a:ext>
            </a:extLst>
          </p:cNvPr>
          <p:cNvSpPr>
            <a:spLocks noGrp="1"/>
          </p:cNvSpPr>
          <p:nvPr>
            <p:ph type="title"/>
          </p:nvPr>
        </p:nvSpPr>
        <p:spPr>
          <a:xfrm>
            <a:off x="863029" y="1012004"/>
            <a:ext cx="3416158" cy="4795408"/>
          </a:xfrm>
        </p:spPr>
        <p:txBody>
          <a:bodyPr>
            <a:normAutofit/>
          </a:bodyPr>
          <a:lstStyle/>
          <a:p>
            <a:r>
              <a:rPr lang="en-US">
                <a:solidFill>
                  <a:srgbClr val="FFFFFF"/>
                </a:solidFill>
              </a:rPr>
              <a:t>What is Climate Change and Why it Matters</a:t>
            </a:r>
          </a:p>
        </p:txBody>
      </p:sp>
      <p:graphicFrame>
        <p:nvGraphicFramePr>
          <p:cNvPr id="5" name="Content Placeholder 2">
            <a:extLst>
              <a:ext uri="{FF2B5EF4-FFF2-40B4-BE49-F238E27FC236}">
                <a16:creationId xmlns:a16="http://schemas.microsoft.com/office/drawing/2014/main" id="{FC75234B-596A-4F1F-AD9E-0E1E51C3E6ED}"/>
              </a:ext>
            </a:extLst>
          </p:cNvPr>
          <p:cNvGraphicFramePr>
            <a:graphicFrameLocks noGrp="1"/>
          </p:cNvGraphicFramePr>
          <p:nvPr>
            <p:ph idx="1"/>
            <p:extLst>
              <p:ext uri="{D42A27DB-BD31-4B8C-83A1-F6EECF244321}">
                <p14:modId xmlns:p14="http://schemas.microsoft.com/office/powerpoint/2010/main" val="258021049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01547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60298B1-6C18-4CE4-A2F7-665221EEB1D8}"/>
              </a:ext>
            </a:extLst>
          </p:cNvPr>
          <p:cNvSpPr>
            <a:spLocks noGrp="1"/>
          </p:cNvSpPr>
          <p:nvPr>
            <p:ph type="title"/>
          </p:nvPr>
        </p:nvSpPr>
        <p:spPr>
          <a:xfrm>
            <a:off x="863029" y="1012004"/>
            <a:ext cx="3416158" cy="4795408"/>
          </a:xfrm>
        </p:spPr>
        <p:txBody>
          <a:bodyPr>
            <a:normAutofit/>
          </a:bodyPr>
          <a:lstStyle/>
          <a:p>
            <a:r>
              <a:rPr lang="en-US">
                <a:solidFill>
                  <a:srgbClr val="FFFFFF"/>
                </a:solidFill>
              </a:rPr>
              <a:t>What should we do?</a:t>
            </a:r>
          </a:p>
        </p:txBody>
      </p:sp>
      <p:graphicFrame>
        <p:nvGraphicFramePr>
          <p:cNvPr id="5" name="Content Placeholder 2">
            <a:extLst>
              <a:ext uri="{FF2B5EF4-FFF2-40B4-BE49-F238E27FC236}">
                <a16:creationId xmlns:a16="http://schemas.microsoft.com/office/drawing/2014/main" id="{F80AA25D-BC89-4561-9F17-DFD14CED16D1}"/>
              </a:ext>
            </a:extLst>
          </p:cNvPr>
          <p:cNvGraphicFramePr>
            <a:graphicFrameLocks noGrp="1"/>
          </p:cNvGraphicFramePr>
          <p:nvPr>
            <p:ph idx="1"/>
            <p:extLst>
              <p:ext uri="{D42A27DB-BD31-4B8C-83A1-F6EECF244321}">
                <p14:modId xmlns:p14="http://schemas.microsoft.com/office/powerpoint/2010/main" val="232183416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3891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999E0C2-9671-4F86-974D-609D0FD2FFA0}"/>
              </a:ext>
            </a:extLst>
          </p:cNvPr>
          <p:cNvSpPr>
            <a:spLocks noGrp="1"/>
          </p:cNvSpPr>
          <p:nvPr>
            <p:ph type="title"/>
          </p:nvPr>
        </p:nvSpPr>
        <p:spPr>
          <a:xfrm>
            <a:off x="863029" y="1012004"/>
            <a:ext cx="3416158" cy="4795408"/>
          </a:xfrm>
        </p:spPr>
        <p:txBody>
          <a:bodyPr>
            <a:normAutofit/>
          </a:bodyPr>
          <a:lstStyle/>
          <a:p>
            <a:r>
              <a:rPr lang="en-US">
                <a:solidFill>
                  <a:srgbClr val="FFFFFF"/>
                </a:solidFill>
                <a:cs typeface="Calibri Light"/>
              </a:rPr>
              <a:t>Climate Change Signals we Analyzed </a:t>
            </a:r>
          </a:p>
        </p:txBody>
      </p:sp>
      <p:graphicFrame>
        <p:nvGraphicFramePr>
          <p:cNvPr id="5" name="Content Placeholder 2">
            <a:extLst>
              <a:ext uri="{FF2B5EF4-FFF2-40B4-BE49-F238E27FC236}">
                <a16:creationId xmlns:a16="http://schemas.microsoft.com/office/drawing/2014/main" id="{B7ECD7B4-DCD1-463E-8B70-200E75404357}"/>
              </a:ext>
            </a:extLst>
          </p:cNvPr>
          <p:cNvGraphicFramePr>
            <a:graphicFrameLocks noGrp="1"/>
          </p:cNvGraphicFramePr>
          <p:nvPr>
            <p:ph idx="1"/>
            <p:extLst>
              <p:ext uri="{D42A27DB-BD31-4B8C-83A1-F6EECF244321}">
                <p14:modId xmlns:p14="http://schemas.microsoft.com/office/powerpoint/2010/main" val="295001919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6313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98D8195-C939-43D0-A527-6A3CC9D97441}"/>
              </a:ext>
            </a:extLst>
          </p:cNvPr>
          <p:cNvSpPr>
            <a:spLocks noGrp="1"/>
          </p:cNvSpPr>
          <p:nvPr>
            <p:ph type="title"/>
          </p:nvPr>
        </p:nvSpPr>
        <p:spPr>
          <a:xfrm>
            <a:off x="838200" y="811161"/>
            <a:ext cx="3335594" cy="5403370"/>
          </a:xfrm>
        </p:spPr>
        <p:txBody>
          <a:bodyPr>
            <a:normAutofit/>
          </a:bodyPr>
          <a:lstStyle/>
          <a:p>
            <a:r>
              <a:rPr lang="en-US">
                <a:solidFill>
                  <a:srgbClr val="FFFFFF"/>
                </a:solidFill>
                <a:cs typeface="Calibri Light"/>
              </a:rPr>
              <a:t>Research Questions</a:t>
            </a:r>
            <a:endParaRPr lang="en-US">
              <a:solidFill>
                <a:srgbClr val="FFFFFF"/>
              </a:solidFill>
            </a:endParaRPr>
          </a:p>
        </p:txBody>
      </p:sp>
      <p:sp>
        <p:nvSpPr>
          <p:cNvPr id="12" name="Rectangle 11">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33FA9354-8C3C-4E10-A760-4167D622C2D1}"/>
              </a:ext>
            </a:extLst>
          </p:cNvPr>
          <p:cNvGraphicFramePr>
            <a:graphicFrameLocks noGrp="1"/>
          </p:cNvGraphicFramePr>
          <p:nvPr>
            <p:ph idx="1"/>
            <p:extLst>
              <p:ext uri="{D42A27DB-BD31-4B8C-83A1-F6EECF244321}">
                <p14:modId xmlns:p14="http://schemas.microsoft.com/office/powerpoint/2010/main" val="1211520907"/>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0513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55BF663-E4F5-4D9F-8DD7-52146943E148}"/>
              </a:ext>
            </a:extLst>
          </p:cNvPr>
          <p:cNvSpPr>
            <a:spLocks noGrp="1"/>
          </p:cNvSpPr>
          <p:nvPr>
            <p:ph type="title"/>
          </p:nvPr>
        </p:nvSpPr>
        <p:spPr>
          <a:xfrm>
            <a:off x="863029" y="1012004"/>
            <a:ext cx="3757052" cy="4795408"/>
          </a:xfrm>
        </p:spPr>
        <p:txBody>
          <a:bodyPr>
            <a:normAutofit/>
          </a:bodyPr>
          <a:lstStyle/>
          <a:p>
            <a:r>
              <a:rPr lang="en-US">
                <a:solidFill>
                  <a:srgbClr val="FFFFFF"/>
                </a:solidFill>
                <a:ea typeface="+mj-lt"/>
                <a:cs typeface="+mj-lt"/>
              </a:rPr>
              <a:t>1. Temperature in Worcester</a:t>
            </a:r>
          </a:p>
        </p:txBody>
      </p:sp>
      <p:graphicFrame>
        <p:nvGraphicFramePr>
          <p:cNvPr id="7" name="Content Placeholder 2">
            <a:extLst>
              <a:ext uri="{FF2B5EF4-FFF2-40B4-BE49-F238E27FC236}">
                <a16:creationId xmlns:a16="http://schemas.microsoft.com/office/drawing/2014/main" id="{A42EB19B-2BE5-4E26-A16E-3CB8A564FD44}"/>
              </a:ext>
            </a:extLst>
          </p:cNvPr>
          <p:cNvGraphicFramePr>
            <a:graphicFrameLocks noGrp="1"/>
          </p:cNvGraphicFramePr>
          <p:nvPr>
            <p:ph idx="1"/>
            <p:extLst>
              <p:ext uri="{D42A27DB-BD31-4B8C-83A1-F6EECF244321}">
                <p14:modId xmlns:p14="http://schemas.microsoft.com/office/powerpoint/2010/main" val="3935507637"/>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60" name="Picture 260" descr="A close up of a sign&#10;&#10;Description generated with high confidence">
            <a:extLst>
              <a:ext uri="{FF2B5EF4-FFF2-40B4-BE49-F238E27FC236}">
                <a16:creationId xmlns:a16="http://schemas.microsoft.com/office/drawing/2014/main" id="{334A28D5-3733-43FA-BB83-AE4D43DD7A99}"/>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5684729" y="5063647"/>
            <a:ext cx="979118" cy="968680"/>
          </a:xfrm>
          <a:prstGeom prst="rect">
            <a:avLst/>
          </a:prstGeom>
        </p:spPr>
      </p:pic>
      <p:sp>
        <p:nvSpPr>
          <p:cNvPr id="262" name="TextBox 261">
            <a:extLst>
              <a:ext uri="{FF2B5EF4-FFF2-40B4-BE49-F238E27FC236}">
                <a16:creationId xmlns:a16="http://schemas.microsoft.com/office/drawing/2014/main" id="{AB6DF3AF-15FB-49CB-84CD-8A0EB3C57CE3}"/>
              </a:ext>
            </a:extLst>
          </p:cNvPr>
          <p:cNvSpPr txBox="1"/>
          <p:nvPr/>
        </p:nvSpPr>
        <p:spPr>
          <a:xfrm>
            <a:off x="5204565" y="5353833"/>
            <a:ext cx="2743200" cy="317500"/>
          </a:xfrm>
          <a:prstGeom prst="rect">
            <a:avLst/>
          </a:prstGeom>
        </p:spPr>
        <p:txBody>
          <a:bodyPr anchor="t">
            <a:normAutofit fontScale="92500" lnSpcReduction="20000"/>
          </a:bodyPr>
          <a:lstStyle/>
          <a:p>
            <a:endParaRPr lang="en-US">
              <a:cs typeface="Calibri"/>
            </a:endParaRPr>
          </a:p>
        </p:txBody>
      </p:sp>
    </p:spTree>
    <p:extLst>
      <p:ext uri="{BB962C8B-B14F-4D97-AF65-F5344CB8AC3E}">
        <p14:creationId xmlns:p14="http://schemas.microsoft.com/office/powerpoint/2010/main" val="3414216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EB92744-ED49-40A6-80F9-23C70C2D407E}"/>
              </a:ext>
            </a:extLst>
          </p:cNvPr>
          <p:cNvSpPr>
            <a:spLocks noGrp="1"/>
          </p:cNvSpPr>
          <p:nvPr>
            <p:ph type="title"/>
          </p:nvPr>
        </p:nvSpPr>
        <p:spPr>
          <a:xfrm>
            <a:off x="407096" y="570116"/>
            <a:ext cx="3567915" cy="4952492"/>
          </a:xfrm>
        </p:spPr>
        <p:txBody>
          <a:bodyPr>
            <a:normAutofit/>
          </a:bodyPr>
          <a:lstStyle/>
          <a:p>
            <a:pPr algn="ctr"/>
            <a:r>
              <a:rPr lang="en-US">
                <a:solidFill>
                  <a:schemeClr val="bg1"/>
                </a:solidFill>
                <a:cs typeface="Calibri Light"/>
              </a:rPr>
              <a:t>Data Cleaning &amp;</a:t>
            </a:r>
            <a:br>
              <a:rPr lang="en-US">
                <a:solidFill>
                  <a:schemeClr val="bg1"/>
                </a:solidFill>
                <a:cs typeface="Calibri Light"/>
              </a:rPr>
            </a:br>
            <a:r>
              <a:rPr lang="en-US">
                <a:solidFill>
                  <a:schemeClr val="bg1"/>
                </a:solidFill>
                <a:cs typeface="Calibri Light"/>
              </a:rPr>
              <a:t>Preparation</a:t>
            </a:r>
            <a:endParaRPr lang="en-US"/>
          </a:p>
        </p:txBody>
      </p:sp>
      <p:cxnSp>
        <p:nvCxnSpPr>
          <p:cNvPr id="12" name="Straight Connector 11">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8BE6A393-47F6-4B96-85F9-14DCFEBA835F}"/>
              </a:ext>
            </a:extLst>
          </p:cNvPr>
          <p:cNvGraphicFramePr>
            <a:graphicFrameLocks noGrp="1"/>
          </p:cNvGraphicFramePr>
          <p:nvPr>
            <p:ph idx="1"/>
            <p:extLst>
              <p:ext uri="{D42A27DB-BD31-4B8C-83A1-F6EECF244321}">
                <p14:modId xmlns:p14="http://schemas.microsoft.com/office/powerpoint/2010/main" val="2519387140"/>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905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BBDB9CBB-F581-4208-9C34-D4E8577A9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9">
            <a:extLst>
              <a:ext uri="{FF2B5EF4-FFF2-40B4-BE49-F238E27FC236}">
                <a16:creationId xmlns:a16="http://schemas.microsoft.com/office/drawing/2014/main" id="{F8F2DBF4-5F7B-457C-98A0-0337482F2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4632"/>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food, drawing&#10;&#10;Description generated with very high confidence">
            <a:extLst>
              <a:ext uri="{FF2B5EF4-FFF2-40B4-BE49-F238E27FC236}">
                <a16:creationId xmlns:a16="http://schemas.microsoft.com/office/drawing/2014/main" id="{AF6EC2E3-EFB9-4E8A-8CBC-3AC7BA6D08B7}"/>
              </a:ext>
            </a:extLst>
          </p:cNvPr>
          <p:cNvPicPr>
            <a:picLocks noChangeAspect="1"/>
          </p:cNvPicPr>
          <p:nvPr/>
        </p:nvPicPr>
        <p:blipFill>
          <a:blip r:embed="rId2"/>
          <a:stretch>
            <a:fillRect/>
          </a:stretch>
        </p:blipFill>
        <p:spPr>
          <a:xfrm>
            <a:off x="1130170" y="4237268"/>
            <a:ext cx="2459174" cy="1635351"/>
          </a:xfrm>
          <a:prstGeom prst="rect">
            <a:avLst/>
          </a:prstGeom>
        </p:spPr>
      </p:pic>
      <p:pic>
        <p:nvPicPr>
          <p:cNvPr id="8" name="Picture 8" descr="A picture containing object, measure, comb&#10;&#10;Description generated with very high confidence">
            <a:extLst>
              <a:ext uri="{FF2B5EF4-FFF2-40B4-BE49-F238E27FC236}">
                <a16:creationId xmlns:a16="http://schemas.microsoft.com/office/drawing/2014/main" id="{BB54D7A4-CA2D-4F6A-B542-09F3B82E8F4E}"/>
              </a:ext>
            </a:extLst>
          </p:cNvPr>
          <p:cNvPicPr>
            <a:picLocks noChangeAspect="1"/>
          </p:cNvPicPr>
          <p:nvPr/>
        </p:nvPicPr>
        <p:blipFill>
          <a:blip r:embed="rId3"/>
          <a:stretch>
            <a:fillRect/>
          </a:stretch>
        </p:blipFill>
        <p:spPr>
          <a:xfrm>
            <a:off x="4635550" y="810693"/>
            <a:ext cx="7556909" cy="2218535"/>
          </a:xfrm>
          <a:prstGeom prst="rect">
            <a:avLst/>
          </a:prstGeom>
        </p:spPr>
      </p:pic>
      <p:pic>
        <p:nvPicPr>
          <p:cNvPr id="13" name="Picture 13" descr="A picture containing object, measure&#10;&#10;Description generated with very high confidence">
            <a:extLst>
              <a:ext uri="{FF2B5EF4-FFF2-40B4-BE49-F238E27FC236}">
                <a16:creationId xmlns:a16="http://schemas.microsoft.com/office/drawing/2014/main" id="{915C9100-D95B-42F5-8BFB-8E4B7FDF32CB}"/>
              </a:ext>
            </a:extLst>
          </p:cNvPr>
          <p:cNvPicPr>
            <a:picLocks noChangeAspect="1"/>
          </p:cNvPicPr>
          <p:nvPr/>
        </p:nvPicPr>
        <p:blipFill>
          <a:blip r:embed="rId4"/>
          <a:stretch>
            <a:fillRect/>
          </a:stretch>
        </p:blipFill>
        <p:spPr>
          <a:xfrm>
            <a:off x="4635548" y="3874294"/>
            <a:ext cx="7556909" cy="2192964"/>
          </a:xfrm>
          <a:prstGeom prst="rect">
            <a:avLst/>
          </a:prstGeom>
          <a:effectLst/>
        </p:spPr>
      </p:pic>
      <p:sp>
        <p:nvSpPr>
          <p:cNvPr id="2" name="Title 1">
            <a:extLst>
              <a:ext uri="{FF2B5EF4-FFF2-40B4-BE49-F238E27FC236}">
                <a16:creationId xmlns:a16="http://schemas.microsoft.com/office/drawing/2014/main" id="{A214F8E4-20E7-45E4-8540-681A6C040540}"/>
              </a:ext>
            </a:extLst>
          </p:cNvPr>
          <p:cNvSpPr>
            <a:spLocks noGrp="1"/>
          </p:cNvSpPr>
          <p:nvPr>
            <p:ph type="title"/>
          </p:nvPr>
        </p:nvSpPr>
        <p:spPr>
          <a:xfrm>
            <a:off x="764083" y="2393350"/>
            <a:ext cx="3197397" cy="1676603"/>
          </a:xfrm>
        </p:spPr>
        <p:txBody>
          <a:bodyPr vert="horz" lIns="91440" tIns="45720" rIns="91440" bIns="45720" rtlCol="0" anchor="ctr">
            <a:normAutofit fontScale="90000"/>
          </a:bodyPr>
          <a:lstStyle/>
          <a:p>
            <a:pPr algn="ctr">
              <a:lnSpc>
                <a:spcPct val="150000"/>
              </a:lnSpc>
            </a:pPr>
            <a:r>
              <a:rPr lang="en-US" sz="3700">
                <a:latin typeface="Calibri"/>
                <a:ea typeface="+mj-lt"/>
                <a:cs typeface="+mj-lt"/>
              </a:rPr>
              <a:t>Data Visualization for Temperature over 50 Years </a:t>
            </a:r>
            <a:br>
              <a:rPr lang="en-US" sz="3700">
                <a:latin typeface="Calibri"/>
                <a:ea typeface="+mj-lt"/>
                <a:cs typeface="+mj-lt"/>
              </a:rPr>
            </a:br>
            <a:endParaRPr lang="en-US" sz="3700">
              <a:latin typeface="Calibri"/>
              <a:ea typeface="+mj-lt"/>
              <a:cs typeface="+mj-lt"/>
            </a:endParaRPr>
          </a:p>
          <a:p>
            <a:pPr algn="ctr">
              <a:lnSpc>
                <a:spcPct val="150000"/>
              </a:lnSpc>
            </a:pPr>
            <a:endParaRPr lang="en-US" sz="3700">
              <a:latin typeface="Calibri"/>
              <a:cs typeface="Calibri Light"/>
            </a:endParaRPr>
          </a:p>
        </p:txBody>
      </p:sp>
    </p:spTree>
    <p:extLst>
      <p:ext uri="{BB962C8B-B14F-4D97-AF65-F5344CB8AC3E}">
        <p14:creationId xmlns:p14="http://schemas.microsoft.com/office/powerpoint/2010/main" val="4184745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919FB5-658F-4647-A1E9-AD98BF6190A5}"/>
              </a:ext>
            </a:extLst>
          </p:cNvPr>
          <p:cNvSpPr>
            <a:spLocks noGrp="1"/>
          </p:cNvSpPr>
          <p:nvPr>
            <p:ph type="title"/>
          </p:nvPr>
        </p:nvSpPr>
        <p:spPr>
          <a:xfrm>
            <a:off x="640080" y="2116117"/>
            <a:ext cx="2752354" cy="2709275"/>
          </a:xfrm>
          <a:prstGeom prst="ellipse">
            <a:avLst/>
          </a:prstGeom>
          <a:solidFill>
            <a:srgbClr val="262626"/>
          </a:solidFill>
          <a:ln w="174625" cmpd="thinThick">
            <a:solidFill>
              <a:srgbClr val="262626"/>
            </a:solidFill>
          </a:ln>
        </p:spPr>
        <p:txBody>
          <a:bodyPr vert="horz" lIns="91440" tIns="45720" rIns="91440" bIns="45720" rtlCol="0" anchor="b">
            <a:normAutofit/>
          </a:bodyPr>
          <a:lstStyle/>
          <a:p>
            <a:pPr algn="ctr"/>
            <a:r>
              <a:rPr lang="en-US" sz="2600" kern="1200">
                <a:solidFill>
                  <a:srgbClr val="FFFFFF"/>
                </a:solidFill>
                <a:latin typeface="+mj-lt"/>
                <a:ea typeface="+mj-ea"/>
                <a:cs typeface="+mj-cs"/>
              </a:rPr>
              <a:t>Mean Temperature over 50 years</a:t>
            </a:r>
            <a:endParaRPr lang="en-US">
              <a:cs typeface="Calibri Light" panose="020F0302020204030204"/>
            </a:endParaRPr>
          </a:p>
          <a:p>
            <a:pPr algn="ctr"/>
            <a:endParaRPr lang="en-US" sz="2600" kern="1200">
              <a:solidFill>
                <a:srgbClr val="FFFFFF"/>
              </a:solidFill>
              <a:latin typeface="+mj-lt"/>
              <a:ea typeface="+mj-ea"/>
              <a:cs typeface="+mj-cs"/>
            </a:endParaRPr>
          </a:p>
        </p:txBody>
      </p:sp>
      <p:pic>
        <p:nvPicPr>
          <p:cNvPr id="4" name="Picture 4" descr="A screenshot of a cell phone&#10;&#10;Description generated with very high confidence">
            <a:extLst>
              <a:ext uri="{FF2B5EF4-FFF2-40B4-BE49-F238E27FC236}">
                <a16:creationId xmlns:a16="http://schemas.microsoft.com/office/drawing/2014/main" id="{5DDCFFE1-5CE8-4969-95A9-2A34802FC3FD}"/>
              </a:ext>
            </a:extLst>
          </p:cNvPr>
          <p:cNvPicPr>
            <a:picLocks noGrp="1" noChangeAspect="1"/>
          </p:cNvPicPr>
          <p:nvPr>
            <p:ph idx="1"/>
          </p:nvPr>
        </p:nvPicPr>
        <p:blipFill>
          <a:blip r:embed="rId2"/>
          <a:stretch>
            <a:fillRect/>
          </a:stretch>
        </p:blipFill>
        <p:spPr>
          <a:xfrm>
            <a:off x="4132820" y="658289"/>
            <a:ext cx="7318403" cy="4446125"/>
          </a:xfrm>
          <a:prstGeom prst="rect">
            <a:avLst/>
          </a:prstGeom>
        </p:spPr>
      </p:pic>
      <p:sp>
        <p:nvSpPr>
          <p:cNvPr id="6" name="TextBox 5">
            <a:extLst>
              <a:ext uri="{FF2B5EF4-FFF2-40B4-BE49-F238E27FC236}">
                <a16:creationId xmlns:a16="http://schemas.microsoft.com/office/drawing/2014/main" id="{1176F876-C386-4CC4-8D39-87F8B0F5A1F7}"/>
              </a:ext>
            </a:extLst>
          </p:cNvPr>
          <p:cNvSpPr txBox="1"/>
          <p:nvPr/>
        </p:nvSpPr>
        <p:spPr>
          <a:xfrm>
            <a:off x="5265821" y="5248927"/>
            <a:ext cx="585135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t>It seems like the trend is not very obvious...</a:t>
            </a:r>
            <a:endParaRPr lang="en-US" sz="2000">
              <a:cs typeface="Calibri"/>
            </a:endParaRPr>
          </a:p>
          <a:p>
            <a:pPr marL="285750" indent="-285750">
              <a:buFont typeface="Arial"/>
              <a:buChar char="•"/>
            </a:pPr>
            <a:r>
              <a:rPr lang="en-US" sz="2000">
                <a:cs typeface="Calibri"/>
              </a:rPr>
              <a:t>How about group it by season and month?</a:t>
            </a:r>
          </a:p>
        </p:txBody>
      </p:sp>
    </p:spTree>
    <p:extLst>
      <p:ext uri="{BB962C8B-B14F-4D97-AF65-F5344CB8AC3E}">
        <p14:creationId xmlns:p14="http://schemas.microsoft.com/office/powerpoint/2010/main" val="1790399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30</Slides>
  <Notes>0</Notes>
  <HiddenSlides>0</HiddenSlide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Does Climate Change Exist in Worcester?</vt:lpstr>
      <vt:lpstr>Business Problem</vt:lpstr>
      <vt:lpstr>What is Climate Change and Why it Matters</vt:lpstr>
      <vt:lpstr>Climate Change Signals we Analyzed </vt:lpstr>
      <vt:lpstr>Research Questions</vt:lpstr>
      <vt:lpstr>1. Temperature in Worcester</vt:lpstr>
      <vt:lpstr>Data Cleaning &amp; Preparation</vt:lpstr>
      <vt:lpstr>Data Visualization for Temperature over 50 Years   </vt:lpstr>
      <vt:lpstr>Mean Temperature over 50 years </vt:lpstr>
      <vt:lpstr> Average Seasonal Temperature Visualization Over 50 Years</vt:lpstr>
      <vt:lpstr>Average Monthly Temperature Visualization Over 50 Years</vt:lpstr>
      <vt:lpstr>Pearson correlation  &amp;  Linear Regression </vt:lpstr>
      <vt:lpstr>Two Models used in Temperature Prediction</vt:lpstr>
      <vt:lpstr>Data Decomposition</vt:lpstr>
      <vt:lpstr>Arima Model  A classical analysis model dealing with non-stationary time series data to either better understand the data set or to predict future trends.  </vt:lpstr>
      <vt:lpstr>An Attempt to Improve Our Model Accuracy</vt:lpstr>
      <vt:lpstr>Model Validation Check</vt:lpstr>
      <vt:lpstr>SARIMA Model  Sarima is an extension of ARIMA that explicitly supports univariate time series data with a seasonal component. </vt:lpstr>
      <vt:lpstr>2. Extreme Weather in Worcester</vt:lpstr>
      <vt:lpstr>Data cleaning and preprocessing</vt:lpstr>
      <vt:lpstr>Concepts</vt:lpstr>
      <vt:lpstr>Visualization of Extreme Weather</vt:lpstr>
      <vt:lpstr>Check the Relationship</vt:lpstr>
      <vt:lpstr>Check the Relationship</vt:lpstr>
      <vt:lpstr>Predicting extreme weather</vt:lpstr>
      <vt:lpstr>Model Performance</vt:lpstr>
      <vt:lpstr>Visualization of the Performance</vt:lpstr>
      <vt:lpstr>Conclusion</vt:lpstr>
      <vt:lpstr>Possible Improvements</vt:lpstr>
      <vt:lpstr>What should we 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Does climate change exist in Worester?</dc:title>
  <dc:creator>Shi, Yan</dc:creator>
  <cp:revision>661</cp:revision>
  <dcterms:created xsi:type="dcterms:W3CDTF">2019-11-15T05:02:00Z</dcterms:created>
  <dcterms:modified xsi:type="dcterms:W3CDTF">2019-11-21T17:12:27Z</dcterms:modified>
</cp:coreProperties>
</file>