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A3A63-1F53-4E87-B0A5-7A90A339922D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C3A-6CDA-45D6-AB98-6063BD10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1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A3A63-1F53-4E87-B0A5-7A90A339922D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C3A-6CDA-45D6-AB98-6063BD10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A3A63-1F53-4E87-B0A5-7A90A339922D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C3A-6CDA-45D6-AB98-6063BD10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0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A3A63-1F53-4E87-B0A5-7A90A339922D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C3A-6CDA-45D6-AB98-6063BD10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7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A3A63-1F53-4E87-B0A5-7A90A339922D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C3A-6CDA-45D6-AB98-6063BD10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7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A3A63-1F53-4E87-B0A5-7A90A339922D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C3A-6CDA-45D6-AB98-6063BD10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3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A3A63-1F53-4E87-B0A5-7A90A339922D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C3A-6CDA-45D6-AB98-6063BD10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0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A3A63-1F53-4E87-B0A5-7A90A339922D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C3A-6CDA-45D6-AB98-6063BD10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7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A3A63-1F53-4E87-B0A5-7A90A339922D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C3A-6CDA-45D6-AB98-6063BD10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7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A3A63-1F53-4E87-B0A5-7A90A339922D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C3A-6CDA-45D6-AB98-6063BD10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7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A3A63-1F53-4E87-B0A5-7A90A339922D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C3A-6CDA-45D6-AB98-6063BD10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A3A63-1F53-4E87-B0A5-7A90A339922D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32C3A-6CDA-45D6-AB98-6063BD10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0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Broken Plates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1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blog.synchrosecrets.com/wp-content/uploads/2015/12/original_plate-1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713" y="474935"/>
            <a:ext cx="6610350" cy="546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38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mindfulbalance.files.wordpress.com/2010/12/broken-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169" y="836023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72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previews.123rf.com/images/below/below1309/below130900247/22448075-Broken-plate-on-the-floor-Stock-Photo.jpg"/>
          <p:cNvSpPr>
            <a:spLocks noChangeAspect="1" noChangeArrowheads="1"/>
          </p:cNvSpPr>
          <p:nvPr/>
        </p:nvSpPr>
        <p:spPr bwMode="auto">
          <a:xfrm>
            <a:off x="155575" y="-3108325"/>
            <a:ext cx="64770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https://media.licdn.com/mpr/mpr/p/1/005/0ad/22c/3877f9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084" y="1463675"/>
            <a:ext cx="66579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21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previews.123rf.com/images/below/below1309/below130900247/22448075-Broken-plate-on-the-floor-Stock-Photo.jpg"/>
          <p:cNvSpPr>
            <a:spLocks noChangeAspect="1" noChangeArrowheads="1"/>
          </p:cNvSpPr>
          <p:nvPr/>
        </p:nvSpPr>
        <p:spPr bwMode="auto">
          <a:xfrm>
            <a:off x="155575" y="-3108325"/>
            <a:ext cx="64770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ttps://static8.depositphotos.com/1031551/829/i/950/depositphotos_8292115-stock-photo-broken-plates.jpg"/>
          <p:cNvSpPr>
            <a:spLocks noChangeAspect="1" noChangeArrowheads="1"/>
          </p:cNvSpPr>
          <p:nvPr/>
        </p:nvSpPr>
        <p:spPr bwMode="auto">
          <a:xfrm>
            <a:off x="1110343" y="-2471813"/>
            <a:ext cx="8760732" cy="584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6" descr="Image result for broken plates"/>
          <p:cNvSpPr>
            <a:spLocks noChangeAspect="1" noChangeArrowheads="1"/>
          </p:cNvSpPr>
          <p:nvPr/>
        </p:nvSpPr>
        <p:spPr bwMode="auto">
          <a:xfrm>
            <a:off x="155575" y="-1265238"/>
            <a:ext cx="247650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https://i.pinimg.com/originals/72/25/ba/7225baaa371636fa733585d08b53bf9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069" y="1038190"/>
            <a:ext cx="6930526" cy="466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8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Broken Plates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Broken Plates</dc:title>
  <dc:creator>ITPUser</dc:creator>
  <cp:lastModifiedBy>ITPUser</cp:lastModifiedBy>
  <cp:revision>1</cp:revision>
  <dcterms:created xsi:type="dcterms:W3CDTF">2017-09-15T19:14:21Z</dcterms:created>
  <dcterms:modified xsi:type="dcterms:W3CDTF">2017-09-15T19:20:26Z</dcterms:modified>
</cp:coreProperties>
</file>