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70" r:id="rId5"/>
    <p:sldId id="265" r:id="rId6"/>
    <p:sldId id="279" r:id="rId7"/>
    <p:sldId id="277" r:id="rId8"/>
    <p:sldId id="276" r:id="rId9"/>
    <p:sldId id="266" r:id="rId10"/>
    <p:sldId id="278" r:id="rId11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103" d="100"/>
          <a:sy n="103" d="100"/>
        </p:scale>
        <p:origin x="138" y="384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90" d="100"/>
          <a:sy n="90" d="100"/>
        </p:scale>
        <p:origin x="377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D4FBF263-DEC6-4A9D-8C97-B85A8CB8C50E}" type="datetime1">
              <a:rPr lang="pt-BR" smtClean="0"/>
              <a:pPr algn="r" rtl="0"/>
              <a:t>03/09/2019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45ACAF8E-318A-4EFE-8633-D9E72ABCE0ED}" type="slidenum">
              <a:rPr lang="pt-BR" smtClean="0"/>
              <a:pPr algn="r"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8C123CB6-8505-484D-AD49-CCA5FF708E8E}" type="datetime1">
              <a:rPr lang="pt-BR" noProof="0" smtClean="0"/>
              <a:pPr/>
              <a:t>03/09/2019</a:t>
            </a:fld>
            <a:endParaRPr lang="pt-BR" noProof="0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5EE2CF44-2B13-41B4-A334-1CDF534EEBBF}" type="slidenum">
              <a:rPr lang="pt-BR" noProof="0" smtClean="0"/>
              <a:pPr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7" name="Retângulo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pt-BR" noProof="0"/>
              <a:t>Clique para editar o estilo do subtítulo Mestre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32DDEFA-DB5B-4288-BFD4-28EED68507B6}" type="datetime1">
              <a:rPr lang="pt-BR" noProof="0" smtClean="0"/>
              <a:pPr/>
              <a:t>03/09/2019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 rtlCol="0"/>
          <a:lstStyle>
            <a:lvl1pPr rtl="0">
              <a:defRPr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2BFE731-CCCB-4F3F-8490-9D481963C25C}" type="datetime1">
              <a:rPr lang="pt-BR" noProof="0" smtClean="0"/>
              <a:pPr/>
              <a:t>03/09/2019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509B53E-5F46-420C-9FC5-DAEB88ACCC36}" type="datetime1">
              <a:rPr lang="pt-BR" noProof="0" smtClean="0"/>
              <a:pPr/>
              <a:t>03/09/2019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rtlCol="0" anchor="b">
            <a:normAutofit/>
          </a:bodyPr>
          <a:lstStyle>
            <a:lvl1pPr algn="l" rtl="0">
              <a:defRPr sz="54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l" rtl="0">
              <a:buNone/>
              <a:defRPr sz="2000"/>
            </a:lvl2pPr>
            <a:lvl3pPr marL="914400" indent="0" algn="l" rtl="0">
              <a:buNone/>
              <a:defRPr sz="1800"/>
            </a:lvl3pPr>
            <a:lvl4pPr marL="1371600" indent="0" algn="l" rtl="0">
              <a:buNone/>
              <a:defRPr sz="1600"/>
            </a:lvl4pPr>
            <a:lvl5pPr marL="1828800" indent="0" algn="l" rtl="0">
              <a:buNone/>
              <a:defRPr sz="1600"/>
            </a:lvl5pPr>
            <a:lvl6pPr marL="2286000" indent="0" algn="l" rtl="0">
              <a:buNone/>
              <a:defRPr sz="1600"/>
            </a:lvl6pPr>
            <a:lvl7pPr marL="2743200" indent="0" algn="l" rtl="0">
              <a:buNone/>
              <a:defRPr sz="1600"/>
            </a:lvl7pPr>
            <a:lvl8pPr marL="3200400" indent="0" algn="l" rtl="0">
              <a:buNone/>
              <a:defRPr sz="1600"/>
            </a:lvl8pPr>
            <a:lvl9pPr marL="3657600" indent="0" algn="l" rtl="0">
              <a:buNone/>
              <a:defRPr sz="16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7E64EAC-5602-4386-82F0-40AD884218D6}" type="datetime1">
              <a:rPr lang="pt-BR" noProof="0" smtClean="0"/>
              <a:pPr/>
              <a:t>03/09/2019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rtlCol="0" anchor="ctr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rtlCol="0" anchor="ctr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A9F0ECE-4690-40DC-8016-3D7B9FECC6A6}" type="datetime1">
              <a:rPr lang="pt-BR" noProof="0" smtClean="0"/>
              <a:pPr/>
              <a:t>03/09/2019</a:t>
            </a:fld>
            <a:endParaRPr lang="pt-BR" noProof="0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D2E0B61-5964-4D91-A168-D7CB792A2B2D}" type="datetime1">
              <a:rPr lang="pt-BR" noProof="0" smtClean="0"/>
              <a:pPr/>
              <a:t>03/09/2019</a:t>
            </a:fld>
            <a:endParaRPr lang="pt-BR" noProof="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4555902-7965-4B4C-B9FC-820C063D4756}" type="datetime1">
              <a:rPr lang="pt-BR" noProof="0" smtClean="0"/>
              <a:pPr/>
              <a:t>03/09/2019</a:t>
            </a:fld>
            <a:endParaRPr lang="pt-BR" noProof="0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rtlCol="0" anchor="b">
            <a:normAutofit/>
          </a:bodyPr>
          <a:lstStyle>
            <a:lvl1pPr algn="l" rtl="0">
              <a:defRPr sz="34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97EB872-3A44-4095-8573-160D8312FA73}" type="datetime1">
              <a:rPr lang="pt-BR" noProof="0" smtClean="0"/>
              <a:pPr/>
              <a:t>03/09/2019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1600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rtlCol="0" anchor="b">
            <a:normAutofit/>
          </a:bodyPr>
          <a:lstStyle>
            <a:lvl1pPr algn="l" rtl="0">
              <a:defRPr sz="34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 rtlCol="0">
            <a:normAutofit/>
          </a:bodyPr>
          <a:lstStyle>
            <a:lvl1pPr marL="0" indent="0" algn="ctr" rtl="0">
              <a:buNone/>
              <a:defRPr sz="2000"/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pt-BR" noProof="0" dirty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50E4E7D-D0A9-4DEE-9266-00B85AF59F3B}" type="datetime1">
              <a:rPr lang="pt-BR" noProof="0" smtClean="0"/>
              <a:pPr/>
              <a:t>03/09/2019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t-BR" noProof="0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436AF61-35ED-497B-AFBC-44E1662D60CA}" type="datetime1">
              <a:rPr lang="pt-BR" noProof="0" smtClean="0"/>
              <a:pPr/>
              <a:t>03/09/2019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pPr rtl="0"/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pt-BR" noProof="0" smtClean="0"/>
              <a:pPr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hyperlink" Target="https://www.youtube.com/watch?v=s68VO5zFxv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063552" y="260648"/>
            <a:ext cx="9144000" cy="520080"/>
          </a:xfrm>
        </p:spPr>
        <p:txBody>
          <a:bodyPr rtlCol="0">
            <a:noAutofit/>
          </a:bodyPr>
          <a:lstStyle/>
          <a:p>
            <a:r>
              <a:rPr lang="pt-BR" sz="36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Equipe de Desenvolvimento:</a:t>
            </a:r>
            <a:endParaRPr lang="pt-BR" sz="36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312024" y="2060848"/>
            <a:ext cx="4392488" cy="2304256"/>
          </a:xfrm>
        </p:spPr>
        <p:txBody>
          <a:bodyPr rtlCol="0">
            <a:normAutofit fontScale="85000" lnSpcReduction="20000"/>
          </a:bodyPr>
          <a:lstStyle/>
          <a:p>
            <a:r>
              <a:rPr lang="pt-BR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Jaderson</a:t>
            </a:r>
            <a:r>
              <a:rPr lang="pt-BR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</a:t>
            </a:r>
            <a:r>
              <a:rPr lang="pt-BR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lex - Programador </a:t>
            </a:r>
            <a:endParaRPr lang="pt-BR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pt-BR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pt-BR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Douglas – </a:t>
            </a:r>
            <a:r>
              <a:rPr lang="pt-BR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Designer Gráfico</a:t>
            </a:r>
            <a:r>
              <a:rPr lang="pt-BR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/Redator</a:t>
            </a:r>
            <a:endParaRPr lang="pt-BR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pt-BR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pt-BR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Juliani – Roteirista</a:t>
            </a:r>
          </a:p>
          <a:p>
            <a:endParaRPr lang="pt-BR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pt-BR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Matheus – </a:t>
            </a:r>
            <a:r>
              <a:rPr lang="pt-BR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Diretor/</a:t>
            </a:r>
            <a:r>
              <a:rPr lang="pt-BR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Aúdiovisual</a:t>
            </a:r>
            <a:endParaRPr lang="pt-BR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pt-BR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pt-BR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Bianca – Marketing</a:t>
            </a:r>
          </a:p>
          <a:p>
            <a:endParaRPr lang="pt-BR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pt-BR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Daniel da </a:t>
            </a:r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Silva - Marketing</a:t>
            </a:r>
          </a:p>
          <a:p>
            <a:endParaRPr lang="pt-BR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pt-BR" dirty="0">
              <a:solidFill>
                <a:schemeClr val="tx1"/>
              </a:solidFill>
            </a:endParaRPr>
          </a:p>
          <a:p>
            <a:endParaRPr lang="pt-BR" dirty="0" smtClean="0">
              <a:solidFill>
                <a:schemeClr val="tx1"/>
              </a:solidFill>
            </a:endParaRPr>
          </a:p>
          <a:p>
            <a:endParaRPr lang="pt-BR" dirty="0">
              <a:solidFill>
                <a:schemeClr val="tx1"/>
              </a:solidFill>
            </a:endParaRPr>
          </a:p>
          <a:p>
            <a:endParaRPr lang="pt-BR" dirty="0" smtClean="0">
              <a:solidFill>
                <a:schemeClr val="tx1"/>
              </a:solidFill>
            </a:endParaRPr>
          </a:p>
          <a:p>
            <a:endParaRPr lang="pt-BR" dirty="0" smtClean="0">
              <a:solidFill>
                <a:schemeClr val="tx1"/>
              </a:solidFill>
            </a:endParaRPr>
          </a:p>
          <a:p>
            <a:endParaRPr lang="pt-BR" dirty="0" smtClean="0">
              <a:solidFill>
                <a:schemeClr val="tx1"/>
              </a:solidFill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60" y="1124744"/>
            <a:ext cx="5497810" cy="4752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4352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>
          <a:xfrm>
            <a:off x="3359696" y="188640"/>
            <a:ext cx="4464496" cy="1070992"/>
          </a:xfrm>
        </p:spPr>
        <p:txBody>
          <a:bodyPr rtlCol="0">
            <a:normAutofit/>
          </a:bodyPr>
          <a:lstStyle/>
          <a:p>
            <a:pPr algn="r" rtl="0"/>
            <a:r>
              <a:rPr lang="pt-BR" sz="54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The Pizza’s</a:t>
            </a:r>
            <a:endParaRPr lang="pt-BR" sz="54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E75CFDD6-83BC-472B-B0B0-41176D7885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Gray">
          <a:xfrm>
            <a:off x="1127448" y="1628800"/>
            <a:ext cx="3240360" cy="377003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  <a:reflection blurRad="6350" stA="52000" endA="300" endPos="35000" dir="5400000" sy="-100000" algn="bl" rotWithShape="0"/>
            <a:softEdge rad="63500"/>
          </a:effec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09BA72ED-1E0A-4431-8674-7B0C89633D67}"/>
              </a:ext>
            </a:extLst>
          </p:cNvPr>
          <p:cNvSpPr txBox="1"/>
          <p:nvPr/>
        </p:nvSpPr>
        <p:spPr>
          <a:xfrm>
            <a:off x="5087888" y="1412776"/>
            <a:ext cx="5112568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pt-BR" sz="3200" b="1" dirty="0">
              <a:solidFill>
                <a:schemeClr val="accent1">
                  <a:lumMod val="40000"/>
                  <a:lumOff val="60000"/>
                </a:schemeClr>
              </a:solidFill>
              <a:latin typeface="+mj-lt"/>
            </a:endParaRPr>
          </a:p>
          <a:p>
            <a:pPr algn="just"/>
            <a:r>
              <a:rPr lang="pt-BR" sz="32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</a:rPr>
              <a:t>Introdução</a:t>
            </a:r>
            <a:r>
              <a:rPr lang="pt-BR" sz="32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</a:rPr>
              <a:t>:</a:t>
            </a:r>
          </a:p>
          <a:p>
            <a:pPr algn="just"/>
            <a:endParaRPr lang="pt-BR" sz="3200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algn="just"/>
            <a:r>
              <a:rPr lang="pt-BR" sz="32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Jovem pizzaiolo e motoboy da baixada fluminense, deseja vencer um concurso de sabores de pizza</a:t>
            </a:r>
            <a:r>
              <a:rPr lang="pt-BR" sz="3200" i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, </a:t>
            </a:r>
            <a:r>
              <a:rPr lang="pt-BR" sz="32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mas precisa descobrir quem furtou sua receita especial. </a:t>
            </a:r>
          </a:p>
          <a:p>
            <a:pPr algn="just"/>
            <a:endParaRPr lang="pt-BR" sz="2000" dirty="0" smtClean="0">
              <a:solidFill>
                <a:schemeClr val="accent1">
                  <a:lumMod val="40000"/>
                  <a:lumOff val="6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dirty="0" smtClean="0"/>
              <a:t> </a:t>
            </a:r>
            <a:br>
              <a:rPr lang="pt-BR" dirty="0" smtClean="0"/>
            </a:br>
            <a:endParaRPr lang="pt-BR" dirty="0"/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60" y="116632"/>
            <a:ext cx="11521282" cy="6480720"/>
          </a:xfrm>
        </p:spPr>
      </p:pic>
    </p:spTree>
    <p:extLst>
      <p:ext uri="{BB962C8B-B14F-4D97-AF65-F5344CB8AC3E}">
        <p14:creationId xmlns:p14="http://schemas.microsoft.com/office/powerpoint/2010/main" val="246089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67408" y="8353"/>
            <a:ext cx="9144000" cy="638944"/>
          </a:xfrm>
        </p:spPr>
        <p:txBody>
          <a:bodyPr rtlCol="0"/>
          <a:lstStyle/>
          <a:p>
            <a:pPr algn="ctr"/>
            <a:r>
              <a:rPr lang="pt-BR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Mecânica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3E278AF-5470-460F-9976-398BB1AE51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27848" y="908720"/>
            <a:ext cx="7272808" cy="4968552"/>
          </a:xfrm>
        </p:spPr>
        <p:txBody>
          <a:bodyPr>
            <a:noAutofit/>
          </a:bodyPr>
          <a:lstStyle/>
          <a:p>
            <a:pPr algn="just">
              <a:lnSpc>
                <a:spcPct val="120000"/>
              </a:lnSpc>
            </a:pPr>
            <a:r>
              <a:rPr lang="pt-BR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O jogador começa com 5 vidas</a:t>
            </a:r>
            <a:r>
              <a:rPr lang="pt-BR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.</a:t>
            </a:r>
            <a:endParaRPr lang="pt-BR" b="1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algn="just">
              <a:lnSpc>
                <a:spcPct val="120000"/>
              </a:lnSpc>
            </a:pPr>
            <a:r>
              <a:rPr lang="pt-BR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Barra de vida, mana, experiência e contador de moedas.</a:t>
            </a:r>
          </a:p>
          <a:p>
            <a:pPr algn="just">
              <a:lnSpc>
                <a:spcPct val="120000"/>
              </a:lnSpc>
            </a:pPr>
            <a:r>
              <a:rPr lang="pt-BR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Cada monstro dará uma pequena quantidade de </a:t>
            </a:r>
            <a:r>
              <a:rPr lang="pt-BR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recompensas</a:t>
            </a:r>
            <a:r>
              <a:rPr lang="pt-BR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.</a:t>
            </a:r>
          </a:p>
          <a:p>
            <a:pPr algn="just">
              <a:lnSpc>
                <a:spcPct val="120000"/>
              </a:lnSpc>
            </a:pPr>
            <a:r>
              <a:rPr lang="pt-BR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Arma será </a:t>
            </a:r>
            <a:r>
              <a:rPr lang="pt-BR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um lançador de Pizza com massa infinita </a:t>
            </a:r>
            <a:endParaRPr lang="pt-BR" b="1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algn="just">
              <a:lnSpc>
                <a:spcPct val="120000"/>
              </a:lnSpc>
            </a:pPr>
            <a:r>
              <a:rPr lang="pt-BR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Sistema de Combate: Será em </a:t>
            </a:r>
            <a:r>
              <a:rPr lang="pt-BR" b="1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Hack</a:t>
            </a:r>
            <a:r>
              <a:rPr lang="pt-BR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 in </a:t>
            </a:r>
            <a:r>
              <a:rPr lang="pt-BR" b="1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Slash</a:t>
            </a:r>
            <a:r>
              <a:rPr lang="pt-BR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, com fácil mecânica para o jogador.</a:t>
            </a:r>
          </a:p>
          <a:p>
            <a:pPr algn="just">
              <a:lnSpc>
                <a:spcPct val="120000"/>
              </a:lnSpc>
            </a:pPr>
            <a:r>
              <a:rPr lang="pt-BR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O jogador poderá andar nas seguintes direções: Para Cima, Baixo, Esquerda, Direita, Pular, Agachar e Atirar</a:t>
            </a:r>
          </a:p>
          <a:p>
            <a:pPr algn="just">
              <a:lnSpc>
                <a:spcPct val="120000"/>
              </a:lnSpc>
            </a:pPr>
            <a:endParaRPr lang="pt-BR" sz="18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algn="just">
              <a:lnSpc>
                <a:spcPct val="120000"/>
              </a:lnSpc>
            </a:pPr>
            <a:endParaRPr lang="pt-BR" sz="16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marL="0" indent="0" algn="just">
              <a:lnSpc>
                <a:spcPct val="120000"/>
              </a:lnSpc>
              <a:buNone/>
            </a:pPr>
            <a:r>
              <a:rPr lang="pt-BR" sz="1800" dirty="0" smtClean="0"/>
              <a:t>  </a:t>
            </a:r>
            <a:endParaRPr lang="pt-BR" sz="1800" b="1" dirty="0">
              <a:solidFill>
                <a:schemeClr val="accent1"/>
              </a:solidFill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718F808-BC68-4935-AB13-6CC8B286FB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05" y="1700808"/>
            <a:ext cx="4343805" cy="2474490"/>
          </a:xfrm>
          <a:prstGeom prst="rect">
            <a:avLst/>
          </a:prstGeom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4222133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43472" y="476672"/>
            <a:ext cx="9144000" cy="672113"/>
          </a:xfrm>
        </p:spPr>
        <p:txBody>
          <a:bodyPr rtlCol="0"/>
          <a:lstStyle/>
          <a:p>
            <a:pPr algn="ctr" rtl="0"/>
            <a:r>
              <a:rPr lang="pt-BR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ENGINE</a:t>
            </a:r>
            <a:endParaRPr lang="pt-BR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3E278AF-5470-460F-9976-398BB1AE51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9936" y="1628800"/>
            <a:ext cx="6912768" cy="4267200"/>
          </a:xfrm>
        </p:spPr>
        <p:txBody>
          <a:bodyPr>
            <a:noAutofit/>
          </a:bodyPr>
          <a:lstStyle/>
          <a:p>
            <a:pPr algn="just">
              <a:lnSpc>
                <a:spcPct val="120000"/>
              </a:lnSpc>
            </a:pPr>
            <a:r>
              <a:rPr lang="pt-BR" sz="24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Interface bonita e muito fácil de utilizar.</a:t>
            </a:r>
          </a:p>
          <a:p>
            <a:pPr algn="just">
              <a:lnSpc>
                <a:spcPct val="120000"/>
              </a:lnSpc>
            </a:pPr>
            <a:r>
              <a:rPr lang="pt-BR" sz="24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É </a:t>
            </a:r>
            <a:r>
              <a:rPr lang="pt-BR" sz="2400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possível </a:t>
            </a:r>
            <a:r>
              <a:rPr lang="pt-BR" sz="24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criar jogos sem saber programar.</a:t>
            </a:r>
          </a:p>
          <a:p>
            <a:pPr algn="just">
              <a:lnSpc>
                <a:spcPct val="120000"/>
              </a:lnSpc>
            </a:pPr>
            <a:r>
              <a:rPr lang="pt-BR" sz="24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É de fácil aprendizado.</a:t>
            </a:r>
          </a:p>
          <a:p>
            <a:pPr algn="just">
              <a:lnSpc>
                <a:spcPct val="120000"/>
              </a:lnSpc>
            </a:pPr>
            <a:r>
              <a:rPr lang="pt-BR" sz="24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Possui um editor de imagens embutidos.</a:t>
            </a:r>
          </a:p>
          <a:p>
            <a:pPr algn="just">
              <a:lnSpc>
                <a:spcPct val="120000"/>
              </a:lnSpc>
            </a:pPr>
            <a:r>
              <a:rPr lang="pt-BR" sz="24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Cria jogos de maneira rápida.</a:t>
            </a:r>
          </a:p>
          <a:p>
            <a:pPr algn="just">
              <a:lnSpc>
                <a:spcPct val="120000"/>
              </a:lnSpc>
            </a:pPr>
            <a:r>
              <a:rPr lang="pt-BR" sz="24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Possui um sistema de criação de sprites</a:t>
            </a:r>
            <a:r>
              <a:rPr lang="pt-BR" sz="2400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.</a:t>
            </a:r>
          </a:p>
          <a:p>
            <a:pPr algn="just">
              <a:lnSpc>
                <a:spcPct val="120000"/>
              </a:lnSpc>
            </a:pPr>
            <a:r>
              <a:rPr lang="pt-BR" sz="24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C++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6F6D549A-12D8-4B1B-8761-EA5F1F244EF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384" y="1772816"/>
            <a:ext cx="4968552" cy="2863870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33803514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15480" y="116632"/>
            <a:ext cx="9144000" cy="1143000"/>
          </a:xfrm>
        </p:spPr>
        <p:txBody>
          <a:bodyPr rtlCol="0"/>
          <a:lstStyle/>
          <a:p>
            <a:pPr algn="ctr"/>
            <a:r>
              <a:rPr lang="pt-BR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Estratégia </a:t>
            </a:r>
            <a:r>
              <a:rPr lang="pt-BR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E</a:t>
            </a:r>
            <a:r>
              <a:rPr lang="pt-BR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mpresarial</a:t>
            </a:r>
            <a:endParaRPr lang="pt-BR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348" y="116632"/>
            <a:ext cx="2376264" cy="1800200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E49F3BEA-3248-4B80-BD9B-A6C7145017F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1076" y="1988840"/>
            <a:ext cx="7272808" cy="4284476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2116190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15480" y="188640"/>
            <a:ext cx="9144000" cy="1143000"/>
          </a:xfrm>
        </p:spPr>
        <p:txBody>
          <a:bodyPr rtlCol="0"/>
          <a:lstStyle/>
          <a:p>
            <a:pPr algn="ctr" rtl="0"/>
            <a:r>
              <a:rPr lang="pt-BR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Efeitos Sonoros</a:t>
            </a:r>
            <a:endParaRPr lang="pt-BR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BE282947-8263-4E7C-BDF0-7327142CF7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1824" y="2699940"/>
            <a:ext cx="6768752" cy="648072"/>
          </a:xfrm>
        </p:spPr>
        <p:txBody>
          <a:bodyPr>
            <a:normAutofit fontScale="25000" lnSpcReduction="20000"/>
          </a:bodyPr>
          <a:lstStyle/>
          <a:p>
            <a:r>
              <a:rPr lang="pt-BR" sz="16000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Músicas em 8bits</a:t>
            </a:r>
            <a:endParaRPr lang="pt-BR" sz="16000" b="1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marL="0" indent="0" algn="just">
              <a:buNone/>
            </a:pPr>
            <a:r>
              <a:rPr lang="pt-BR" sz="9600" dirty="0">
                <a:hlinkClick r:id="rId2"/>
              </a:rPr>
              <a:t>https://www.youtube.com/watch?v=s68VO5zFxvM</a:t>
            </a:r>
            <a:endParaRPr lang="pt-BR" sz="9600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384" y="2420888"/>
            <a:ext cx="3312368" cy="1552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45483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mputador Técnico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0107896_TF02901026" id="{9F968763-F91C-42C9-AE49-6BD67CA2E1C8}" vid="{02176A96-6553-412C-8E8F-22987C19B997}"/>
    </a:ext>
  </a:extLst>
</a:theme>
</file>

<file path=ppt/theme/theme2.xml><?xml version="1.0" encoding="utf-8"?>
<a:theme xmlns:a="http://schemas.openxmlformats.org/drawingml/2006/main" name="Tema do Offic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1566889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2012-05-23T08:44:00+00:00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TP102901017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836753</LocLastLocAttemptVersionLookup>
    <IsSearchable xmlns="4873beb7-5857-4685-be1f-d57550cc96cc">true</IsSearchable>
    <TemplateTemplateType xmlns="4873beb7-5857-4685-be1f-d57550cc96cc">PowerPoint Design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REDMOND\v-anij</DisplayName>
        <AccountId>2469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B5C6E15-39DC-470B-9445-F754B94580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4098515-0C12-46CF-BC7C-69B4A13CD5FA}">
  <ds:schemaRefs>
    <ds:schemaRef ds:uri="http://purl.org/dc/terms/"/>
    <ds:schemaRef ds:uri="http://purl.org/dc/dcmitype/"/>
    <ds:schemaRef ds:uri="http://schemas.openxmlformats.org/package/2006/metadata/core-properties"/>
    <ds:schemaRef ds:uri="4873beb7-5857-4685-be1f-d57550cc96cc"/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http://www.w3.org/XML/1998/namespace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746CFF6F-D9AA-4BC0-911A-0A135677191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190</Words>
  <Application>Microsoft Office PowerPoint</Application>
  <PresentationFormat>Widescreen</PresentationFormat>
  <Paragraphs>45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Candara</vt:lpstr>
      <vt:lpstr>Consolas</vt:lpstr>
      <vt:lpstr>Computador Técnico 16x9</vt:lpstr>
      <vt:lpstr>Equipe de Desenvolvimento:</vt:lpstr>
      <vt:lpstr>The Pizza’s</vt:lpstr>
      <vt:lpstr>  </vt:lpstr>
      <vt:lpstr>Mecânica </vt:lpstr>
      <vt:lpstr>ENGINE</vt:lpstr>
      <vt:lpstr>Estratégia Empresarial</vt:lpstr>
      <vt:lpstr>Efeitos Sonoros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2019-05-14T22:30:07Z</dcterms:created>
  <dcterms:modified xsi:type="dcterms:W3CDTF">2019-09-03T22:09:59Z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