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99" r:id="rId15"/>
    <p:sldId id="269" r:id="rId16"/>
    <p:sldId id="270" r:id="rId17"/>
    <p:sldId id="271" r:id="rId18"/>
    <p:sldId id="307" r:id="rId19"/>
    <p:sldId id="272" r:id="rId20"/>
    <p:sldId id="273" r:id="rId21"/>
    <p:sldId id="275" r:id="rId22"/>
    <p:sldId id="277" r:id="rId23"/>
    <p:sldId id="308" r:id="rId24"/>
    <p:sldId id="276" r:id="rId25"/>
    <p:sldId id="274" r:id="rId26"/>
    <p:sldId id="300" r:id="rId27"/>
    <p:sldId id="301" r:id="rId28"/>
    <p:sldId id="302" r:id="rId29"/>
    <p:sldId id="303" r:id="rId30"/>
    <p:sldId id="286" r:id="rId31"/>
    <p:sldId id="287" r:id="rId32"/>
    <p:sldId id="309" r:id="rId33"/>
    <p:sldId id="288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14475-8E3A-4AE6-8DEA-2B0EEB41219E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D4B9D76-B5A7-4539-B9F5-16B1CA9A342D}">
      <dgm:prSet/>
      <dgm:spPr/>
      <dgm:t>
        <a:bodyPr/>
        <a:lstStyle/>
        <a:p>
          <a:r>
            <a:rPr lang="en-US"/>
            <a:t>Temporary storage</a:t>
          </a:r>
        </a:p>
      </dgm:t>
    </dgm:pt>
    <dgm:pt modelId="{8987E4B0-8CB9-4C7F-8EBE-9713E706802C}" type="parTrans" cxnId="{7EC7BD26-4B8F-485C-9CB2-10C167058F78}">
      <dgm:prSet/>
      <dgm:spPr/>
      <dgm:t>
        <a:bodyPr/>
        <a:lstStyle/>
        <a:p>
          <a:endParaRPr lang="en-US"/>
        </a:p>
      </dgm:t>
    </dgm:pt>
    <dgm:pt modelId="{9B8A0C24-3095-4515-90EE-5C125B5F2946}" type="sibTrans" cxnId="{7EC7BD26-4B8F-485C-9CB2-10C167058F78}">
      <dgm:prSet/>
      <dgm:spPr/>
      <dgm:t>
        <a:bodyPr/>
        <a:lstStyle/>
        <a:p>
          <a:endParaRPr lang="en-US"/>
        </a:p>
      </dgm:t>
    </dgm:pt>
    <dgm:pt modelId="{1D85401B-CD43-4767-946C-9CD5C504F04E}">
      <dgm:prSet/>
      <dgm:spPr/>
      <dgm:t>
        <a:bodyPr/>
        <a:lstStyle/>
        <a:p>
          <a:r>
            <a:rPr lang="en-US"/>
            <a:t>Usually called computer memory or </a:t>
          </a:r>
          <a:r>
            <a:rPr lang="en-US" b="1"/>
            <a:t>random access memory </a:t>
          </a:r>
          <a:r>
            <a:rPr lang="en-US"/>
            <a:t>(RAM)</a:t>
          </a:r>
        </a:p>
      </dgm:t>
    </dgm:pt>
    <dgm:pt modelId="{884138E5-BAC1-418D-A742-8CA808122319}" type="parTrans" cxnId="{3C226E54-092B-45E7-B6FE-8931E318F869}">
      <dgm:prSet/>
      <dgm:spPr/>
      <dgm:t>
        <a:bodyPr/>
        <a:lstStyle/>
        <a:p>
          <a:endParaRPr lang="en-US"/>
        </a:p>
      </dgm:t>
    </dgm:pt>
    <dgm:pt modelId="{E3B694A8-3662-4DF6-BDFE-98AA6663889A}" type="sibTrans" cxnId="{3C226E54-092B-45E7-B6FE-8931E318F869}">
      <dgm:prSet/>
      <dgm:spPr/>
      <dgm:t>
        <a:bodyPr/>
        <a:lstStyle/>
        <a:p>
          <a:endParaRPr lang="en-US"/>
        </a:p>
      </dgm:t>
    </dgm:pt>
    <dgm:pt modelId="{A5773619-B8B5-44FA-AF70-1A380083F928}">
      <dgm:prSet/>
      <dgm:spPr/>
      <dgm:t>
        <a:bodyPr/>
        <a:lstStyle/>
        <a:p>
          <a:r>
            <a:rPr lang="en-US"/>
            <a:t>Variables use temporary storage</a:t>
          </a:r>
        </a:p>
      </dgm:t>
    </dgm:pt>
    <dgm:pt modelId="{11E01C05-5FEE-4E5D-9274-1BDF36FD04C0}" type="parTrans" cxnId="{C5884BE2-A281-440B-87A8-5122EC066031}">
      <dgm:prSet/>
      <dgm:spPr/>
      <dgm:t>
        <a:bodyPr/>
        <a:lstStyle/>
        <a:p>
          <a:endParaRPr lang="en-US"/>
        </a:p>
      </dgm:t>
    </dgm:pt>
    <dgm:pt modelId="{560C0B42-7B0D-458E-BE4D-8CD156F84FAA}" type="sibTrans" cxnId="{C5884BE2-A281-440B-87A8-5122EC066031}">
      <dgm:prSet/>
      <dgm:spPr/>
      <dgm:t>
        <a:bodyPr/>
        <a:lstStyle/>
        <a:p>
          <a:endParaRPr lang="en-US"/>
        </a:p>
      </dgm:t>
    </dgm:pt>
    <dgm:pt modelId="{B269143B-4700-454A-AC2E-9413F38CA0DE}">
      <dgm:prSet/>
      <dgm:spPr/>
      <dgm:t>
        <a:bodyPr/>
        <a:lstStyle/>
        <a:p>
          <a:r>
            <a:rPr lang="en-US" b="1"/>
            <a:t>Volatile</a:t>
          </a:r>
          <a:endParaRPr lang="en-US"/>
        </a:p>
      </dgm:t>
    </dgm:pt>
    <dgm:pt modelId="{6B32BB20-4971-4B7B-9F26-CB833E88D07D}" type="parTrans" cxnId="{EFC357F9-0C24-4C30-9F70-07FA7CB32070}">
      <dgm:prSet/>
      <dgm:spPr/>
      <dgm:t>
        <a:bodyPr/>
        <a:lstStyle/>
        <a:p>
          <a:endParaRPr lang="en-US"/>
        </a:p>
      </dgm:t>
    </dgm:pt>
    <dgm:pt modelId="{B5078233-C79A-4168-B0BB-B5C09EEA619A}" type="sibTrans" cxnId="{EFC357F9-0C24-4C30-9F70-07FA7CB32070}">
      <dgm:prSet/>
      <dgm:spPr/>
      <dgm:t>
        <a:bodyPr/>
        <a:lstStyle/>
        <a:p>
          <a:endParaRPr lang="en-US"/>
        </a:p>
      </dgm:t>
    </dgm:pt>
    <dgm:pt modelId="{CB4ED689-9FA0-476C-9E61-16463BD05A39}">
      <dgm:prSet/>
      <dgm:spPr/>
      <dgm:t>
        <a:bodyPr/>
        <a:lstStyle/>
        <a:p>
          <a:r>
            <a:rPr lang="en-US"/>
            <a:t>Permanent storage</a:t>
          </a:r>
        </a:p>
      </dgm:t>
    </dgm:pt>
    <dgm:pt modelId="{74FF0B2C-E1F1-4530-9DEE-BABA419F9778}" type="parTrans" cxnId="{303FA854-914A-42B2-B762-A84C0020636B}">
      <dgm:prSet/>
      <dgm:spPr/>
      <dgm:t>
        <a:bodyPr/>
        <a:lstStyle/>
        <a:p>
          <a:endParaRPr lang="en-US"/>
        </a:p>
      </dgm:t>
    </dgm:pt>
    <dgm:pt modelId="{7DE57C9B-D0B4-4A22-9E9B-22CF50782D89}" type="sibTrans" cxnId="{303FA854-914A-42B2-B762-A84C0020636B}">
      <dgm:prSet/>
      <dgm:spPr/>
      <dgm:t>
        <a:bodyPr/>
        <a:lstStyle/>
        <a:p>
          <a:endParaRPr lang="en-US"/>
        </a:p>
      </dgm:t>
    </dgm:pt>
    <dgm:pt modelId="{B1DF84BA-1E33-459E-BE7D-E34C77C78167}">
      <dgm:prSet/>
      <dgm:spPr/>
      <dgm:t>
        <a:bodyPr/>
        <a:lstStyle/>
        <a:p>
          <a:r>
            <a:rPr lang="en-US"/>
            <a:t>Data is not lost when a computer loses power</a:t>
          </a:r>
        </a:p>
      </dgm:t>
    </dgm:pt>
    <dgm:pt modelId="{37AA489C-3DBC-48F5-9F40-A833A50077B3}" type="parTrans" cxnId="{5FB42292-60F3-40B2-AB98-F9C1B46318A0}">
      <dgm:prSet/>
      <dgm:spPr/>
      <dgm:t>
        <a:bodyPr/>
        <a:lstStyle/>
        <a:p>
          <a:endParaRPr lang="en-US"/>
        </a:p>
      </dgm:t>
    </dgm:pt>
    <dgm:pt modelId="{AFE23E1E-896A-454E-A794-1939A82F0190}" type="sibTrans" cxnId="{5FB42292-60F3-40B2-AB98-F9C1B46318A0}">
      <dgm:prSet/>
      <dgm:spPr/>
      <dgm:t>
        <a:bodyPr/>
        <a:lstStyle/>
        <a:p>
          <a:endParaRPr lang="en-US"/>
        </a:p>
      </dgm:t>
    </dgm:pt>
    <dgm:pt modelId="{9FFEEC7C-6550-4D41-BC3F-1CAFF392C1DC}">
      <dgm:prSet/>
      <dgm:spPr/>
      <dgm:t>
        <a:bodyPr/>
        <a:lstStyle/>
        <a:p>
          <a:r>
            <a:rPr lang="en-US" b="1"/>
            <a:t>Nonvolatile</a:t>
          </a:r>
          <a:endParaRPr lang="en-US"/>
        </a:p>
      </dgm:t>
    </dgm:pt>
    <dgm:pt modelId="{9DDF977C-C1C0-4D4F-9683-D6618CA9DD4A}" type="parTrans" cxnId="{DA819D0E-8DF5-452D-A020-D51DC43E62A1}">
      <dgm:prSet/>
      <dgm:spPr/>
      <dgm:t>
        <a:bodyPr/>
        <a:lstStyle/>
        <a:p>
          <a:endParaRPr lang="en-US"/>
        </a:p>
      </dgm:t>
    </dgm:pt>
    <dgm:pt modelId="{0EB9A398-583C-440D-8C0C-6248B1AA97F1}" type="sibTrans" cxnId="{DA819D0E-8DF5-452D-A020-D51DC43E62A1}">
      <dgm:prSet/>
      <dgm:spPr/>
      <dgm:t>
        <a:bodyPr/>
        <a:lstStyle/>
        <a:p>
          <a:endParaRPr lang="en-US"/>
        </a:p>
      </dgm:t>
    </dgm:pt>
    <dgm:pt modelId="{95583DC2-ED14-4298-9600-BA593B07D51A}">
      <dgm:prSet/>
      <dgm:spPr/>
      <dgm:t>
        <a:bodyPr/>
        <a:lstStyle/>
        <a:p>
          <a:r>
            <a:rPr lang="en-US"/>
            <a:t>The program is saved to a disk</a:t>
          </a:r>
        </a:p>
      </dgm:t>
    </dgm:pt>
    <dgm:pt modelId="{1FBEFB11-2057-4A04-A901-7E1BC07CB8C1}" type="parTrans" cxnId="{E52D0305-F61D-46C4-98C9-0DAE19C90DD1}">
      <dgm:prSet/>
      <dgm:spPr/>
      <dgm:t>
        <a:bodyPr/>
        <a:lstStyle/>
        <a:p>
          <a:endParaRPr lang="en-US"/>
        </a:p>
      </dgm:t>
    </dgm:pt>
    <dgm:pt modelId="{B6D976D5-C0D6-42BD-9F02-A7F39346FB53}" type="sibTrans" cxnId="{E52D0305-F61D-46C4-98C9-0DAE19C90DD1}">
      <dgm:prSet/>
      <dgm:spPr/>
      <dgm:t>
        <a:bodyPr/>
        <a:lstStyle/>
        <a:p>
          <a:endParaRPr lang="en-US"/>
        </a:p>
      </dgm:t>
    </dgm:pt>
    <dgm:pt modelId="{1F858288-6C48-48F4-8253-DE23219D73E0}" type="pres">
      <dgm:prSet presAssocID="{F3814475-8E3A-4AE6-8DEA-2B0EEB41219E}" presName="linear" presStyleCnt="0">
        <dgm:presLayoutVars>
          <dgm:dir/>
          <dgm:animLvl val="lvl"/>
          <dgm:resizeHandles val="exact"/>
        </dgm:presLayoutVars>
      </dgm:prSet>
      <dgm:spPr/>
    </dgm:pt>
    <dgm:pt modelId="{B414B55E-A776-4DBC-815A-42F6B9FDE376}" type="pres">
      <dgm:prSet presAssocID="{6D4B9D76-B5A7-4539-B9F5-16B1CA9A342D}" presName="parentLin" presStyleCnt="0"/>
      <dgm:spPr/>
    </dgm:pt>
    <dgm:pt modelId="{5F9BD259-0773-4FDA-9058-0F6409DBC41C}" type="pres">
      <dgm:prSet presAssocID="{6D4B9D76-B5A7-4539-B9F5-16B1CA9A342D}" presName="parentLeftMargin" presStyleLbl="node1" presStyleIdx="0" presStyleCnt="2"/>
      <dgm:spPr/>
    </dgm:pt>
    <dgm:pt modelId="{19244705-E605-443D-8BE2-34DA52DDB74D}" type="pres">
      <dgm:prSet presAssocID="{6D4B9D76-B5A7-4539-B9F5-16B1CA9A34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9E3FC0-A575-469F-8C5B-01A0A8274578}" type="pres">
      <dgm:prSet presAssocID="{6D4B9D76-B5A7-4539-B9F5-16B1CA9A342D}" presName="negativeSpace" presStyleCnt="0"/>
      <dgm:spPr/>
    </dgm:pt>
    <dgm:pt modelId="{C3B70CB2-B013-4B02-AA42-788E7051E4FC}" type="pres">
      <dgm:prSet presAssocID="{6D4B9D76-B5A7-4539-B9F5-16B1CA9A342D}" presName="childText" presStyleLbl="conFgAcc1" presStyleIdx="0" presStyleCnt="2">
        <dgm:presLayoutVars>
          <dgm:bulletEnabled val="1"/>
        </dgm:presLayoutVars>
      </dgm:prSet>
      <dgm:spPr/>
    </dgm:pt>
    <dgm:pt modelId="{DCAC9A5C-07E5-45BF-8E05-36EDC6F9E696}" type="pres">
      <dgm:prSet presAssocID="{9B8A0C24-3095-4515-90EE-5C125B5F2946}" presName="spaceBetweenRectangles" presStyleCnt="0"/>
      <dgm:spPr/>
    </dgm:pt>
    <dgm:pt modelId="{2A0BF919-8933-4CA7-8F5B-D766A93B7A83}" type="pres">
      <dgm:prSet presAssocID="{CB4ED689-9FA0-476C-9E61-16463BD05A39}" presName="parentLin" presStyleCnt="0"/>
      <dgm:spPr/>
    </dgm:pt>
    <dgm:pt modelId="{4D7E6844-E20E-40DB-B238-C7AE16C50FDF}" type="pres">
      <dgm:prSet presAssocID="{CB4ED689-9FA0-476C-9E61-16463BD05A39}" presName="parentLeftMargin" presStyleLbl="node1" presStyleIdx="0" presStyleCnt="2"/>
      <dgm:spPr/>
    </dgm:pt>
    <dgm:pt modelId="{C84158D4-D1A1-4550-B7EA-33C8FA43EF95}" type="pres">
      <dgm:prSet presAssocID="{CB4ED689-9FA0-476C-9E61-16463BD05A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2D188D-5A18-4A48-BBB2-D78A4751288E}" type="pres">
      <dgm:prSet presAssocID="{CB4ED689-9FA0-476C-9E61-16463BD05A39}" presName="negativeSpace" presStyleCnt="0"/>
      <dgm:spPr/>
    </dgm:pt>
    <dgm:pt modelId="{811C700A-2ED3-4236-B771-D76B23F7BEA2}" type="pres">
      <dgm:prSet presAssocID="{CB4ED689-9FA0-476C-9E61-16463BD05A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2D0305-F61D-46C4-98C9-0DAE19C90DD1}" srcId="{CB4ED689-9FA0-476C-9E61-16463BD05A39}" destId="{95583DC2-ED14-4298-9600-BA593B07D51A}" srcOrd="2" destOrd="0" parTransId="{1FBEFB11-2057-4A04-A901-7E1BC07CB8C1}" sibTransId="{B6D976D5-C0D6-42BD-9F02-A7F39346FB53}"/>
    <dgm:cxn modelId="{BD92460E-C05F-486C-B3A7-AA01A5C0D005}" type="presOf" srcId="{CB4ED689-9FA0-476C-9E61-16463BD05A39}" destId="{4D7E6844-E20E-40DB-B238-C7AE16C50FDF}" srcOrd="0" destOrd="0" presId="urn:microsoft.com/office/officeart/2005/8/layout/list1"/>
    <dgm:cxn modelId="{DA819D0E-8DF5-452D-A020-D51DC43E62A1}" srcId="{CB4ED689-9FA0-476C-9E61-16463BD05A39}" destId="{9FFEEC7C-6550-4D41-BC3F-1CAFF392C1DC}" srcOrd="1" destOrd="0" parTransId="{9DDF977C-C1C0-4D4F-9683-D6618CA9DD4A}" sibTransId="{0EB9A398-583C-440D-8C0C-6248B1AA97F1}"/>
    <dgm:cxn modelId="{B742641C-8997-4C0B-8CC8-3CA73FD4D650}" type="presOf" srcId="{1D85401B-CD43-4767-946C-9CD5C504F04E}" destId="{C3B70CB2-B013-4B02-AA42-788E7051E4FC}" srcOrd="0" destOrd="0" presId="urn:microsoft.com/office/officeart/2005/8/layout/list1"/>
    <dgm:cxn modelId="{7EC7BD26-4B8F-485C-9CB2-10C167058F78}" srcId="{F3814475-8E3A-4AE6-8DEA-2B0EEB41219E}" destId="{6D4B9D76-B5A7-4539-B9F5-16B1CA9A342D}" srcOrd="0" destOrd="0" parTransId="{8987E4B0-8CB9-4C7F-8EBE-9713E706802C}" sibTransId="{9B8A0C24-3095-4515-90EE-5C125B5F2946}"/>
    <dgm:cxn modelId="{E4595D2A-8F58-4CB9-ADAF-6B29EBE54F21}" type="presOf" srcId="{A5773619-B8B5-44FA-AF70-1A380083F928}" destId="{C3B70CB2-B013-4B02-AA42-788E7051E4FC}" srcOrd="0" destOrd="1" presId="urn:microsoft.com/office/officeart/2005/8/layout/list1"/>
    <dgm:cxn modelId="{DB20D93D-EF40-447D-9AFA-4F051CF9B702}" type="presOf" srcId="{F3814475-8E3A-4AE6-8DEA-2B0EEB41219E}" destId="{1F858288-6C48-48F4-8253-DE23219D73E0}" srcOrd="0" destOrd="0" presId="urn:microsoft.com/office/officeart/2005/8/layout/list1"/>
    <dgm:cxn modelId="{12AEA441-AE9E-40B0-9ACC-6B7CC685354B}" type="presOf" srcId="{6D4B9D76-B5A7-4539-B9F5-16B1CA9A342D}" destId="{5F9BD259-0773-4FDA-9058-0F6409DBC41C}" srcOrd="0" destOrd="0" presId="urn:microsoft.com/office/officeart/2005/8/layout/list1"/>
    <dgm:cxn modelId="{862C1474-054D-4762-BB55-46614A778556}" type="presOf" srcId="{CB4ED689-9FA0-476C-9E61-16463BD05A39}" destId="{C84158D4-D1A1-4550-B7EA-33C8FA43EF95}" srcOrd="1" destOrd="0" presId="urn:microsoft.com/office/officeart/2005/8/layout/list1"/>
    <dgm:cxn modelId="{3C226E54-092B-45E7-B6FE-8931E318F869}" srcId="{6D4B9D76-B5A7-4539-B9F5-16B1CA9A342D}" destId="{1D85401B-CD43-4767-946C-9CD5C504F04E}" srcOrd="0" destOrd="0" parTransId="{884138E5-BAC1-418D-A742-8CA808122319}" sibTransId="{E3B694A8-3662-4DF6-BDFE-98AA6663889A}"/>
    <dgm:cxn modelId="{303FA854-914A-42B2-B762-A84C0020636B}" srcId="{F3814475-8E3A-4AE6-8DEA-2B0EEB41219E}" destId="{CB4ED689-9FA0-476C-9E61-16463BD05A39}" srcOrd="1" destOrd="0" parTransId="{74FF0B2C-E1F1-4530-9DEE-BABA419F9778}" sibTransId="{7DE57C9B-D0B4-4A22-9E9B-22CF50782D89}"/>
    <dgm:cxn modelId="{D94DB679-4F1D-4B6D-9B09-422A3359AC1C}" type="presOf" srcId="{6D4B9D76-B5A7-4539-B9F5-16B1CA9A342D}" destId="{19244705-E605-443D-8BE2-34DA52DDB74D}" srcOrd="1" destOrd="0" presId="urn:microsoft.com/office/officeart/2005/8/layout/list1"/>
    <dgm:cxn modelId="{0DECCE8F-96BA-44E6-A5E1-60097A83547E}" type="presOf" srcId="{95583DC2-ED14-4298-9600-BA593B07D51A}" destId="{811C700A-2ED3-4236-B771-D76B23F7BEA2}" srcOrd="0" destOrd="2" presId="urn:microsoft.com/office/officeart/2005/8/layout/list1"/>
    <dgm:cxn modelId="{5FB42292-60F3-40B2-AB98-F9C1B46318A0}" srcId="{CB4ED689-9FA0-476C-9E61-16463BD05A39}" destId="{B1DF84BA-1E33-459E-BE7D-E34C77C78167}" srcOrd="0" destOrd="0" parTransId="{37AA489C-3DBC-48F5-9F40-A833A50077B3}" sibTransId="{AFE23E1E-896A-454E-A794-1939A82F0190}"/>
    <dgm:cxn modelId="{BC8120BD-FCDB-4716-86FB-FD499C71C25A}" type="presOf" srcId="{9FFEEC7C-6550-4D41-BC3F-1CAFF392C1DC}" destId="{811C700A-2ED3-4236-B771-D76B23F7BEA2}" srcOrd="0" destOrd="1" presId="urn:microsoft.com/office/officeart/2005/8/layout/list1"/>
    <dgm:cxn modelId="{5AE8DFCF-20CC-4AC4-B41C-36C2A4CEE40C}" type="presOf" srcId="{B1DF84BA-1E33-459E-BE7D-E34C77C78167}" destId="{811C700A-2ED3-4236-B771-D76B23F7BEA2}" srcOrd="0" destOrd="0" presId="urn:microsoft.com/office/officeart/2005/8/layout/list1"/>
    <dgm:cxn modelId="{93A36DD0-EA15-4DC2-BE35-C774C9D57382}" type="presOf" srcId="{B269143B-4700-454A-AC2E-9413F38CA0DE}" destId="{C3B70CB2-B013-4B02-AA42-788E7051E4FC}" srcOrd="0" destOrd="2" presId="urn:microsoft.com/office/officeart/2005/8/layout/list1"/>
    <dgm:cxn modelId="{C5884BE2-A281-440B-87A8-5122EC066031}" srcId="{6D4B9D76-B5A7-4539-B9F5-16B1CA9A342D}" destId="{A5773619-B8B5-44FA-AF70-1A380083F928}" srcOrd="1" destOrd="0" parTransId="{11E01C05-5FEE-4E5D-9274-1BDF36FD04C0}" sibTransId="{560C0B42-7B0D-458E-BE4D-8CD156F84FAA}"/>
    <dgm:cxn modelId="{EFC357F9-0C24-4C30-9F70-07FA7CB32070}" srcId="{6D4B9D76-B5A7-4539-B9F5-16B1CA9A342D}" destId="{B269143B-4700-454A-AC2E-9413F38CA0DE}" srcOrd="2" destOrd="0" parTransId="{6B32BB20-4971-4B7B-9F26-CB833E88D07D}" sibTransId="{B5078233-C79A-4168-B0BB-B5C09EEA619A}"/>
    <dgm:cxn modelId="{DA6710F9-56C5-4A35-8880-ACE44983FD05}" type="presParOf" srcId="{1F858288-6C48-48F4-8253-DE23219D73E0}" destId="{B414B55E-A776-4DBC-815A-42F6B9FDE376}" srcOrd="0" destOrd="0" presId="urn:microsoft.com/office/officeart/2005/8/layout/list1"/>
    <dgm:cxn modelId="{C9E773A8-7187-42CB-90AB-D4F250E3BCDF}" type="presParOf" srcId="{B414B55E-A776-4DBC-815A-42F6B9FDE376}" destId="{5F9BD259-0773-4FDA-9058-0F6409DBC41C}" srcOrd="0" destOrd="0" presId="urn:microsoft.com/office/officeart/2005/8/layout/list1"/>
    <dgm:cxn modelId="{7ADE7BC9-C320-4F3B-B6DD-BD2D32D94156}" type="presParOf" srcId="{B414B55E-A776-4DBC-815A-42F6B9FDE376}" destId="{19244705-E605-443D-8BE2-34DA52DDB74D}" srcOrd="1" destOrd="0" presId="urn:microsoft.com/office/officeart/2005/8/layout/list1"/>
    <dgm:cxn modelId="{C6023B20-C976-41E1-B20F-F098DF7DCBB6}" type="presParOf" srcId="{1F858288-6C48-48F4-8253-DE23219D73E0}" destId="{449E3FC0-A575-469F-8C5B-01A0A8274578}" srcOrd="1" destOrd="0" presId="urn:microsoft.com/office/officeart/2005/8/layout/list1"/>
    <dgm:cxn modelId="{54E6E48F-375A-432B-9ECE-7F4C627C8A63}" type="presParOf" srcId="{1F858288-6C48-48F4-8253-DE23219D73E0}" destId="{C3B70CB2-B013-4B02-AA42-788E7051E4FC}" srcOrd="2" destOrd="0" presId="urn:microsoft.com/office/officeart/2005/8/layout/list1"/>
    <dgm:cxn modelId="{0887BCEE-1DE7-44FF-A2B3-1EA1A4924559}" type="presParOf" srcId="{1F858288-6C48-48F4-8253-DE23219D73E0}" destId="{DCAC9A5C-07E5-45BF-8E05-36EDC6F9E696}" srcOrd="3" destOrd="0" presId="urn:microsoft.com/office/officeart/2005/8/layout/list1"/>
    <dgm:cxn modelId="{78ABA873-AAAD-4245-AD5E-6B62CD9B6A23}" type="presParOf" srcId="{1F858288-6C48-48F4-8253-DE23219D73E0}" destId="{2A0BF919-8933-4CA7-8F5B-D766A93B7A83}" srcOrd="4" destOrd="0" presId="urn:microsoft.com/office/officeart/2005/8/layout/list1"/>
    <dgm:cxn modelId="{D121AA87-864D-4629-90CB-15F549C62C49}" type="presParOf" srcId="{2A0BF919-8933-4CA7-8F5B-D766A93B7A83}" destId="{4D7E6844-E20E-40DB-B238-C7AE16C50FDF}" srcOrd="0" destOrd="0" presId="urn:microsoft.com/office/officeart/2005/8/layout/list1"/>
    <dgm:cxn modelId="{0D83FA17-3C14-44D1-81AD-9165B8AB59BD}" type="presParOf" srcId="{2A0BF919-8933-4CA7-8F5B-D766A93B7A83}" destId="{C84158D4-D1A1-4550-B7EA-33C8FA43EF95}" srcOrd="1" destOrd="0" presId="urn:microsoft.com/office/officeart/2005/8/layout/list1"/>
    <dgm:cxn modelId="{0AD4831D-83C9-47CC-8148-2A8687B454D4}" type="presParOf" srcId="{1F858288-6C48-48F4-8253-DE23219D73E0}" destId="{F72D188D-5A18-4A48-BBB2-D78A4751288E}" srcOrd="5" destOrd="0" presId="urn:microsoft.com/office/officeart/2005/8/layout/list1"/>
    <dgm:cxn modelId="{4AF4CD95-ACE7-47FD-B6FD-8EC2A8375530}" type="presParOf" srcId="{1F858288-6C48-48F4-8253-DE23219D73E0}" destId="{811C700A-2ED3-4236-B771-D76B23F7BE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6193CB-5D52-4FFB-A8B6-16515AFB562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EFCA3E-0664-460E-B62C-1FB4EE4689AF}">
      <dgm:prSet/>
      <dgm:spPr/>
      <dgm:t>
        <a:bodyPr/>
        <a:lstStyle/>
        <a:p>
          <a:r>
            <a:rPr lang="en-US" dirty="0" err="1"/>
            <a:t>Console.In</a:t>
          </a:r>
          <a:endParaRPr lang="en-US" dirty="0"/>
        </a:p>
      </dgm:t>
    </dgm:pt>
    <dgm:pt modelId="{01EE855A-70F1-4213-815C-951D374602A7}" type="parTrans" cxnId="{4FE53ACD-CD09-4583-80C2-303F473F3157}">
      <dgm:prSet/>
      <dgm:spPr/>
      <dgm:t>
        <a:bodyPr/>
        <a:lstStyle/>
        <a:p>
          <a:endParaRPr lang="en-US"/>
        </a:p>
      </dgm:t>
    </dgm:pt>
    <dgm:pt modelId="{7B493F4D-B855-4D13-ADB0-454F685C51A4}" type="sibTrans" cxnId="{4FE53ACD-CD09-4583-80C2-303F473F3157}">
      <dgm:prSet/>
      <dgm:spPr/>
      <dgm:t>
        <a:bodyPr/>
        <a:lstStyle/>
        <a:p>
          <a:endParaRPr lang="en-US"/>
        </a:p>
      </dgm:t>
    </dgm:pt>
    <dgm:pt modelId="{2DB21FE0-5246-4A51-A228-6005CE60CB21}">
      <dgm:prSet/>
      <dgm:spPr/>
      <dgm:t>
        <a:bodyPr/>
        <a:lstStyle/>
        <a:p>
          <a:r>
            <a:rPr lang="en-US"/>
            <a:t>Standard input stream object - Accepts data from the keyboard</a:t>
          </a:r>
        </a:p>
      </dgm:t>
    </dgm:pt>
    <dgm:pt modelId="{62B78E92-2A1F-4960-87BB-9BF180AC3BD2}" type="parTrans" cxnId="{7A95CDD3-14D6-49B3-872A-630B6302550E}">
      <dgm:prSet/>
      <dgm:spPr/>
      <dgm:t>
        <a:bodyPr/>
        <a:lstStyle/>
        <a:p>
          <a:endParaRPr lang="en-US"/>
        </a:p>
      </dgm:t>
    </dgm:pt>
    <dgm:pt modelId="{CF9FC410-6CEE-4F3E-8A0A-B44878361C20}" type="sibTrans" cxnId="{7A95CDD3-14D6-49B3-872A-630B6302550E}">
      <dgm:prSet/>
      <dgm:spPr/>
      <dgm:t>
        <a:bodyPr/>
        <a:lstStyle/>
        <a:p>
          <a:endParaRPr lang="en-US"/>
        </a:p>
      </dgm:t>
    </dgm:pt>
    <dgm:pt modelId="{3EE206D3-73D3-4BE0-AC2C-5541BB84621B}">
      <dgm:prSet/>
      <dgm:spPr/>
      <dgm:t>
        <a:bodyPr/>
        <a:lstStyle/>
        <a:p>
          <a:r>
            <a:rPr lang="en-US" dirty="0" err="1"/>
            <a:t>Console.Out</a:t>
          </a:r>
          <a:endParaRPr lang="en-US" dirty="0"/>
        </a:p>
      </dgm:t>
    </dgm:pt>
    <dgm:pt modelId="{EBA83B57-335C-464A-B7F3-E6727A5440C4}" type="parTrans" cxnId="{5B2C9049-D024-4940-9B15-4089FDEB77D4}">
      <dgm:prSet/>
      <dgm:spPr/>
      <dgm:t>
        <a:bodyPr/>
        <a:lstStyle/>
        <a:p>
          <a:endParaRPr lang="en-US"/>
        </a:p>
      </dgm:t>
    </dgm:pt>
    <dgm:pt modelId="{E84ED1FE-33B7-475D-BA26-84C78E607B1A}" type="sibTrans" cxnId="{5B2C9049-D024-4940-9B15-4089FDEB77D4}">
      <dgm:prSet/>
      <dgm:spPr/>
      <dgm:t>
        <a:bodyPr/>
        <a:lstStyle/>
        <a:p>
          <a:endParaRPr lang="en-US"/>
        </a:p>
      </dgm:t>
    </dgm:pt>
    <dgm:pt modelId="{59B5BF74-5CCA-4A93-B3CE-3482C2373946}">
      <dgm:prSet/>
      <dgm:spPr/>
      <dgm:t>
        <a:bodyPr/>
        <a:lstStyle/>
        <a:p>
          <a:r>
            <a:rPr lang="en-US"/>
            <a:t>Standard output stream object - Allows a program to produce output on the screen</a:t>
          </a:r>
        </a:p>
      </dgm:t>
    </dgm:pt>
    <dgm:pt modelId="{2E16D3E6-E260-488F-B3A2-DECB7DC7776B}" type="parTrans" cxnId="{536AE99B-B371-49A1-8529-8AEC416DEA95}">
      <dgm:prSet/>
      <dgm:spPr/>
      <dgm:t>
        <a:bodyPr/>
        <a:lstStyle/>
        <a:p>
          <a:endParaRPr lang="en-US"/>
        </a:p>
      </dgm:t>
    </dgm:pt>
    <dgm:pt modelId="{EBB31248-ABC1-4711-AC67-292AE919E888}" type="sibTrans" cxnId="{536AE99B-B371-49A1-8529-8AEC416DEA95}">
      <dgm:prSet/>
      <dgm:spPr/>
      <dgm:t>
        <a:bodyPr/>
        <a:lstStyle/>
        <a:p>
          <a:endParaRPr lang="en-US"/>
        </a:p>
      </dgm:t>
    </dgm:pt>
    <dgm:pt modelId="{07A77436-A816-4A1A-A831-C999B72C0FFC}">
      <dgm:prSet/>
      <dgm:spPr/>
      <dgm:t>
        <a:bodyPr/>
        <a:lstStyle/>
        <a:p>
          <a:r>
            <a:rPr lang="en-US" dirty="0" err="1"/>
            <a:t>Console.Error</a:t>
          </a:r>
          <a:endParaRPr lang="en-US" dirty="0"/>
        </a:p>
      </dgm:t>
    </dgm:pt>
    <dgm:pt modelId="{D6171EA8-4387-43FE-A283-86896C49E1AF}" type="parTrans" cxnId="{4812EA08-FD74-4477-91EF-26EFC102906D}">
      <dgm:prSet/>
      <dgm:spPr/>
      <dgm:t>
        <a:bodyPr/>
        <a:lstStyle/>
        <a:p>
          <a:endParaRPr lang="en-US"/>
        </a:p>
      </dgm:t>
    </dgm:pt>
    <dgm:pt modelId="{C89D86D8-53F5-4486-A402-9F2B20A4D4B9}" type="sibTrans" cxnId="{4812EA08-FD74-4477-91EF-26EFC102906D}">
      <dgm:prSet/>
      <dgm:spPr/>
      <dgm:t>
        <a:bodyPr/>
        <a:lstStyle/>
        <a:p>
          <a:endParaRPr lang="en-US"/>
        </a:p>
      </dgm:t>
    </dgm:pt>
    <dgm:pt modelId="{07E4210F-11C2-4286-B442-CE0047E60708}">
      <dgm:prSet/>
      <dgm:spPr/>
      <dgm:t>
        <a:bodyPr/>
        <a:lstStyle/>
        <a:p>
          <a:r>
            <a:rPr lang="en-US"/>
            <a:t>Standard error stream object - Allows a program to write error messages to the screen</a:t>
          </a:r>
        </a:p>
      </dgm:t>
    </dgm:pt>
    <dgm:pt modelId="{5E1AA9CE-A00A-48F6-AF15-76195BB0F8B3}" type="parTrans" cxnId="{93FABD44-1EA3-4D5C-8EEB-EB5506B37DCB}">
      <dgm:prSet/>
      <dgm:spPr/>
      <dgm:t>
        <a:bodyPr/>
        <a:lstStyle/>
        <a:p>
          <a:endParaRPr lang="en-US"/>
        </a:p>
      </dgm:t>
    </dgm:pt>
    <dgm:pt modelId="{BB8A2DD1-6BA7-480D-A325-E6DDE260D765}" type="sibTrans" cxnId="{93FABD44-1EA3-4D5C-8EEB-EB5506B37DCB}">
      <dgm:prSet/>
      <dgm:spPr/>
      <dgm:t>
        <a:bodyPr/>
        <a:lstStyle/>
        <a:p>
          <a:endParaRPr lang="en-US"/>
        </a:p>
      </dgm:t>
    </dgm:pt>
    <dgm:pt modelId="{D5F67CBB-2139-4113-9B9A-BDE3ADE58970}" type="pres">
      <dgm:prSet presAssocID="{7B6193CB-5D52-4FFB-A8B6-16515AFB5628}" presName="Name0" presStyleCnt="0">
        <dgm:presLayoutVars>
          <dgm:dir/>
          <dgm:animLvl val="lvl"/>
          <dgm:resizeHandles val="exact"/>
        </dgm:presLayoutVars>
      </dgm:prSet>
      <dgm:spPr/>
    </dgm:pt>
    <dgm:pt modelId="{CE425EDF-8636-4B01-B322-D328465F8055}" type="pres">
      <dgm:prSet presAssocID="{54EFCA3E-0664-460E-B62C-1FB4EE4689AF}" presName="composite" presStyleCnt="0"/>
      <dgm:spPr/>
    </dgm:pt>
    <dgm:pt modelId="{5191D129-2C07-4454-96D2-12F70FF11E59}" type="pres">
      <dgm:prSet presAssocID="{54EFCA3E-0664-460E-B62C-1FB4EE4689AF}" presName="parTx" presStyleLbl="alignNode1" presStyleIdx="0" presStyleCnt="3">
        <dgm:presLayoutVars>
          <dgm:chMax val="0"/>
          <dgm:chPref val="0"/>
        </dgm:presLayoutVars>
      </dgm:prSet>
      <dgm:spPr/>
    </dgm:pt>
    <dgm:pt modelId="{ADA96386-A909-4D75-B47D-9F1CFC9CF532}" type="pres">
      <dgm:prSet presAssocID="{54EFCA3E-0664-460E-B62C-1FB4EE4689AF}" presName="desTx" presStyleLbl="alignAccFollowNode1" presStyleIdx="0" presStyleCnt="3">
        <dgm:presLayoutVars/>
      </dgm:prSet>
      <dgm:spPr/>
    </dgm:pt>
    <dgm:pt modelId="{CD6F4FE3-FAB0-4EEF-86E8-0FD2E453710B}" type="pres">
      <dgm:prSet presAssocID="{7B493F4D-B855-4D13-ADB0-454F685C51A4}" presName="space" presStyleCnt="0"/>
      <dgm:spPr/>
    </dgm:pt>
    <dgm:pt modelId="{D16DA520-BC80-4127-A44F-59CD32E6B240}" type="pres">
      <dgm:prSet presAssocID="{3EE206D3-73D3-4BE0-AC2C-5541BB84621B}" presName="composite" presStyleCnt="0"/>
      <dgm:spPr/>
    </dgm:pt>
    <dgm:pt modelId="{E6D0F4CC-CE79-4DDA-BBAD-69F4F434A826}" type="pres">
      <dgm:prSet presAssocID="{3EE206D3-73D3-4BE0-AC2C-5541BB84621B}" presName="parTx" presStyleLbl="alignNode1" presStyleIdx="1" presStyleCnt="3">
        <dgm:presLayoutVars>
          <dgm:chMax val="0"/>
          <dgm:chPref val="0"/>
        </dgm:presLayoutVars>
      </dgm:prSet>
      <dgm:spPr/>
    </dgm:pt>
    <dgm:pt modelId="{B03DAF8C-92B3-4913-A41E-81801178DD88}" type="pres">
      <dgm:prSet presAssocID="{3EE206D3-73D3-4BE0-AC2C-5541BB84621B}" presName="desTx" presStyleLbl="alignAccFollowNode1" presStyleIdx="1" presStyleCnt="3">
        <dgm:presLayoutVars/>
      </dgm:prSet>
      <dgm:spPr/>
    </dgm:pt>
    <dgm:pt modelId="{A89331A5-40C2-4D45-9474-ADBC3E416799}" type="pres">
      <dgm:prSet presAssocID="{E84ED1FE-33B7-475D-BA26-84C78E607B1A}" presName="space" presStyleCnt="0"/>
      <dgm:spPr/>
    </dgm:pt>
    <dgm:pt modelId="{33479B48-034D-45E4-B7AB-FED3FE614C25}" type="pres">
      <dgm:prSet presAssocID="{07A77436-A816-4A1A-A831-C999B72C0FFC}" presName="composite" presStyleCnt="0"/>
      <dgm:spPr/>
    </dgm:pt>
    <dgm:pt modelId="{73D6F2B0-82C9-4BD8-802B-739D3E1A560A}" type="pres">
      <dgm:prSet presAssocID="{07A77436-A816-4A1A-A831-C999B72C0FFC}" presName="parTx" presStyleLbl="alignNode1" presStyleIdx="2" presStyleCnt="3">
        <dgm:presLayoutVars>
          <dgm:chMax val="0"/>
          <dgm:chPref val="0"/>
        </dgm:presLayoutVars>
      </dgm:prSet>
      <dgm:spPr/>
    </dgm:pt>
    <dgm:pt modelId="{7B55B441-9618-48C1-A11B-12BCE6CADCF3}" type="pres">
      <dgm:prSet presAssocID="{07A77436-A816-4A1A-A831-C999B72C0FFC}" presName="desTx" presStyleLbl="alignAccFollowNode1" presStyleIdx="2" presStyleCnt="3">
        <dgm:presLayoutVars/>
      </dgm:prSet>
      <dgm:spPr/>
    </dgm:pt>
  </dgm:ptLst>
  <dgm:cxnLst>
    <dgm:cxn modelId="{78A15A01-6137-4230-930E-623F47BAD9C2}" type="presOf" srcId="{07A77436-A816-4A1A-A831-C999B72C0FFC}" destId="{73D6F2B0-82C9-4BD8-802B-739D3E1A560A}" srcOrd="0" destOrd="0" presId="urn:microsoft.com/office/officeart/2016/7/layout/HorizontalActionList"/>
    <dgm:cxn modelId="{4812EA08-FD74-4477-91EF-26EFC102906D}" srcId="{7B6193CB-5D52-4FFB-A8B6-16515AFB5628}" destId="{07A77436-A816-4A1A-A831-C999B72C0FFC}" srcOrd="2" destOrd="0" parTransId="{D6171EA8-4387-43FE-A283-86896C49E1AF}" sibTransId="{C89D86D8-53F5-4486-A402-9F2B20A4D4B9}"/>
    <dgm:cxn modelId="{FABD4C14-C6AC-488F-843A-18C7A0079A61}" type="presOf" srcId="{3EE206D3-73D3-4BE0-AC2C-5541BB84621B}" destId="{E6D0F4CC-CE79-4DDA-BBAD-69F4F434A826}" srcOrd="0" destOrd="0" presId="urn:microsoft.com/office/officeart/2016/7/layout/HorizontalActionList"/>
    <dgm:cxn modelId="{93FABD44-1EA3-4D5C-8EEB-EB5506B37DCB}" srcId="{07A77436-A816-4A1A-A831-C999B72C0FFC}" destId="{07E4210F-11C2-4286-B442-CE0047E60708}" srcOrd="0" destOrd="0" parTransId="{5E1AA9CE-A00A-48F6-AF15-76195BB0F8B3}" sibTransId="{BB8A2DD1-6BA7-480D-A325-E6DDE260D765}"/>
    <dgm:cxn modelId="{5B2C9049-D024-4940-9B15-4089FDEB77D4}" srcId="{7B6193CB-5D52-4FFB-A8B6-16515AFB5628}" destId="{3EE206D3-73D3-4BE0-AC2C-5541BB84621B}" srcOrd="1" destOrd="0" parTransId="{EBA83B57-335C-464A-B7F3-E6727A5440C4}" sibTransId="{E84ED1FE-33B7-475D-BA26-84C78E607B1A}"/>
    <dgm:cxn modelId="{0CC1AF71-7D90-4688-8642-76022DAE46C4}" type="presOf" srcId="{7B6193CB-5D52-4FFB-A8B6-16515AFB5628}" destId="{D5F67CBB-2139-4113-9B9A-BDE3ADE58970}" srcOrd="0" destOrd="0" presId="urn:microsoft.com/office/officeart/2016/7/layout/HorizontalActionList"/>
    <dgm:cxn modelId="{D7C4827E-47E6-46E7-96D0-AE4BB4DD123C}" type="presOf" srcId="{2DB21FE0-5246-4A51-A228-6005CE60CB21}" destId="{ADA96386-A909-4D75-B47D-9F1CFC9CF532}" srcOrd="0" destOrd="0" presId="urn:microsoft.com/office/officeart/2016/7/layout/HorizontalActionList"/>
    <dgm:cxn modelId="{536AE99B-B371-49A1-8529-8AEC416DEA95}" srcId="{3EE206D3-73D3-4BE0-AC2C-5541BB84621B}" destId="{59B5BF74-5CCA-4A93-B3CE-3482C2373946}" srcOrd="0" destOrd="0" parTransId="{2E16D3E6-E260-488F-B3A2-DECB7DC7776B}" sibTransId="{EBB31248-ABC1-4711-AC67-292AE919E888}"/>
    <dgm:cxn modelId="{785996BC-C1BD-47A9-A174-C71C42B7CDA1}" type="presOf" srcId="{54EFCA3E-0664-460E-B62C-1FB4EE4689AF}" destId="{5191D129-2C07-4454-96D2-12F70FF11E59}" srcOrd="0" destOrd="0" presId="urn:microsoft.com/office/officeart/2016/7/layout/HorizontalActionList"/>
    <dgm:cxn modelId="{4FE53ACD-CD09-4583-80C2-303F473F3157}" srcId="{7B6193CB-5D52-4FFB-A8B6-16515AFB5628}" destId="{54EFCA3E-0664-460E-B62C-1FB4EE4689AF}" srcOrd="0" destOrd="0" parTransId="{01EE855A-70F1-4213-815C-951D374602A7}" sibTransId="{7B493F4D-B855-4D13-ADB0-454F685C51A4}"/>
    <dgm:cxn modelId="{7A95CDD3-14D6-49B3-872A-630B6302550E}" srcId="{54EFCA3E-0664-460E-B62C-1FB4EE4689AF}" destId="{2DB21FE0-5246-4A51-A228-6005CE60CB21}" srcOrd="0" destOrd="0" parTransId="{62B78E92-2A1F-4960-87BB-9BF180AC3BD2}" sibTransId="{CF9FC410-6CEE-4F3E-8A0A-B44878361C20}"/>
    <dgm:cxn modelId="{B4DE5CD7-E960-4B27-B5DF-A79A43DDCAE6}" type="presOf" srcId="{59B5BF74-5CCA-4A93-B3CE-3482C2373946}" destId="{B03DAF8C-92B3-4913-A41E-81801178DD88}" srcOrd="0" destOrd="0" presId="urn:microsoft.com/office/officeart/2016/7/layout/HorizontalActionList"/>
    <dgm:cxn modelId="{CB3477FF-A673-4D32-A547-14282BC29503}" type="presOf" srcId="{07E4210F-11C2-4286-B442-CE0047E60708}" destId="{7B55B441-9618-48C1-A11B-12BCE6CADCF3}" srcOrd="0" destOrd="0" presId="urn:microsoft.com/office/officeart/2016/7/layout/HorizontalActionList"/>
    <dgm:cxn modelId="{4B39D387-3B20-4B79-B355-24DE1C3D14F0}" type="presParOf" srcId="{D5F67CBB-2139-4113-9B9A-BDE3ADE58970}" destId="{CE425EDF-8636-4B01-B322-D328465F8055}" srcOrd="0" destOrd="0" presId="urn:microsoft.com/office/officeart/2016/7/layout/HorizontalActionList"/>
    <dgm:cxn modelId="{9723C858-36AB-4B4E-B554-088AB343B004}" type="presParOf" srcId="{CE425EDF-8636-4B01-B322-D328465F8055}" destId="{5191D129-2C07-4454-96D2-12F70FF11E59}" srcOrd="0" destOrd="0" presId="urn:microsoft.com/office/officeart/2016/7/layout/HorizontalActionList"/>
    <dgm:cxn modelId="{97C5EFE4-ED98-42ED-BCAD-3DAC708A478B}" type="presParOf" srcId="{CE425EDF-8636-4B01-B322-D328465F8055}" destId="{ADA96386-A909-4D75-B47D-9F1CFC9CF532}" srcOrd="1" destOrd="0" presId="urn:microsoft.com/office/officeart/2016/7/layout/HorizontalActionList"/>
    <dgm:cxn modelId="{3D0D8704-8AAE-439B-9FDE-18D68643EA17}" type="presParOf" srcId="{D5F67CBB-2139-4113-9B9A-BDE3ADE58970}" destId="{CD6F4FE3-FAB0-4EEF-86E8-0FD2E453710B}" srcOrd="1" destOrd="0" presId="urn:microsoft.com/office/officeart/2016/7/layout/HorizontalActionList"/>
    <dgm:cxn modelId="{05322B45-E9D0-425C-88BF-91E62CAD6060}" type="presParOf" srcId="{D5F67CBB-2139-4113-9B9A-BDE3ADE58970}" destId="{D16DA520-BC80-4127-A44F-59CD32E6B240}" srcOrd="2" destOrd="0" presId="urn:microsoft.com/office/officeart/2016/7/layout/HorizontalActionList"/>
    <dgm:cxn modelId="{BA387A48-372C-4449-A376-7EE3B5C089DB}" type="presParOf" srcId="{D16DA520-BC80-4127-A44F-59CD32E6B240}" destId="{E6D0F4CC-CE79-4DDA-BBAD-69F4F434A826}" srcOrd="0" destOrd="0" presId="urn:microsoft.com/office/officeart/2016/7/layout/HorizontalActionList"/>
    <dgm:cxn modelId="{09033D41-19B7-4E1B-8B0E-4839BE03FCD2}" type="presParOf" srcId="{D16DA520-BC80-4127-A44F-59CD32E6B240}" destId="{B03DAF8C-92B3-4913-A41E-81801178DD88}" srcOrd="1" destOrd="0" presId="urn:microsoft.com/office/officeart/2016/7/layout/HorizontalActionList"/>
    <dgm:cxn modelId="{C2A3162A-6790-43F6-83B8-63601D98E6DC}" type="presParOf" srcId="{D5F67CBB-2139-4113-9B9A-BDE3ADE58970}" destId="{A89331A5-40C2-4D45-9474-ADBC3E416799}" srcOrd="3" destOrd="0" presId="urn:microsoft.com/office/officeart/2016/7/layout/HorizontalActionList"/>
    <dgm:cxn modelId="{28E11E9F-94F8-46AA-816E-A8EAB78C2348}" type="presParOf" srcId="{D5F67CBB-2139-4113-9B9A-BDE3ADE58970}" destId="{33479B48-034D-45E4-B7AB-FED3FE614C25}" srcOrd="4" destOrd="0" presId="urn:microsoft.com/office/officeart/2016/7/layout/HorizontalActionList"/>
    <dgm:cxn modelId="{8285CF88-5209-4D20-A09D-36444C5DE82C}" type="presParOf" srcId="{33479B48-034D-45E4-B7AB-FED3FE614C25}" destId="{73D6F2B0-82C9-4BD8-802B-739D3E1A560A}" srcOrd="0" destOrd="0" presId="urn:microsoft.com/office/officeart/2016/7/layout/HorizontalActionList"/>
    <dgm:cxn modelId="{033A1531-FA45-48B4-A52C-FA2C01E11FD5}" type="presParOf" srcId="{33479B48-034D-45E4-B7AB-FED3FE614C25}" destId="{7B55B441-9618-48C1-A11B-12BCE6CADCF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6193CB-5D52-4FFB-A8B6-16515AFB5628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4EFCA3E-0664-460E-B62C-1FB4EE4689AF}">
      <dgm:prSet/>
      <dgm:spPr/>
      <dgm:t>
        <a:bodyPr/>
        <a:lstStyle/>
        <a:p>
          <a:r>
            <a:rPr lang="en-US" dirty="0" err="1"/>
            <a:t>StreamReader</a:t>
          </a:r>
          <a:endParaRPr lang="en-US" dirty="0"/>
        </a:p>
      </dgm:t>
    </dgm:pt>
    <dgm:pt modelId="{01EE855A-70F1-4213-815C-951D374602A7}" type="parTrans" cxnId="{4FE53ACD-CD09-4583-80C2-303F473F3157}">
      <dgm:prSet/>
      <dgm:spPr/>
      <dgm:t>
        <a:bodyPr/>
        <a:lstStyle/>
        <a:p>
          <a:endParaRPr lang="en-US"/>
        </a:p>
      </dgm:t>
    </dgm:pt>
    <dgm:pt modelId="{7B493F4D-B855-4D13-ADB0-454F685C51A4}" type="sibTrans" cxnId="{4FE53ACD-CD09-4583-80C2-303F473F3157}">
      <dgm:prSet/>
      <dgm:spPr/>
      <dgm:t>
        <a:bodyPr/>
        <a:lstStyle/>
        <a:p>
          <a:endParaRPr lang="en-US"/>
        </a:p>
      </dgm:t>
    </dgm:pt>
    <dgm:pt modelId="{2DB21FE0-5246-4A51-A228-6005CE60CB21}">
      <dgm:prSet/>
      <dgm:spPr/>
      <dgm:t>
        <a:bodyPr/>
        <a:lstStyle/>
        <a:p>
          <a:r>
            <a:rPr lang="en-US" dirty="0" err="1">
              <a:latin typeface="Courier New" pitchFamily="-96" charset="0"/>
            </a:rPr>
            <a:t>StreamReader</a:t>
          </a:r>
          <a:r>
            <a:rPr lang="en-US" dirty="0"/>
            <a:t> for text input from a file</a:t>
          </a:r>
        </a:p>
      </dgm:t>
    </dgm:pt>
    <dgm:pt modelId="{62B78E92-2A1F-4960-87BB-9BF180AC3BD2}" type="parTrans" cxnId="{7A95CDD3-14D6-49B3-872A-630B6302550E}">
      <dgm:prSet/>
      <dgm:spPr/>
      <dgm:t>
        <a:bodyPr/>
        <a:lstStyle/>
        <a:p>
          <a:endParaRPr lang="en-US"/>
        </a:p>
      </dgm:t>
    </dgm:pt>
    <dgm:pt modelId="{CF9FC410-6CEE-4F3E-8A0A-B44878361C20}" type="sibTrans" cxnId="{7A95CDD3-14D6-49B3-872A-630B6302550E}">
      <dgm:prSet/>
      <dgm:spPr/>
      <dgm:t>
        <a:bodyPr/>
        <a:lstStyle/>
        <a:p>
          <a:endParaRPr lang="en-US"/>
        </a:p>
      </dgm:t>
    </dgm:pt>
    <dgm:pt modelId="{3EE206D3-73D3-4BE0-AC2C-5541BB84621B}">
      <dgm:prSet/>
      <dgm:spPr/>
      <dgm:t>
        <a:bodyPr/>
        <a:lstStyle/>
        <a:p>
          <a:r>
            <a:rPr lang="en-US" dirty="0" err="1"/>
            <a:t>StreamWriter</a:t>
          </a:r>
          <a:endParaRPr lang="en-US" dirty="0"/>
        </a:p>
      </dgm:t>
    </dgm:pt>
    <dgm:pt modelId="{EBA83B57-335C-464A-B7F3-E6727A5440C4}" type="parTrans" cxnId="{5B2C9049-D024-4940-9B15-4089FDEB77D4}">
      <dgm:prSet/>
      <dgm:spPr/>
      <dgm:t>
        <a:bodyPr/>
        <a:lstStyle/>
        <a:p>
          <a:endParaRPr lang="en-US"/>
        </a:p>
      </dgm:t>
    </dgm:pt>
    <dgm:pt modelId="{E84ED1FE-33B7-475D-BA26-84C78E607B1A}" type="sibTrans" cxnId="{5B2C9049-D024-4940-9B15-4089FDEB77D4}">
      <dgm:prSet/>
      <dgm:spPr/>
      <dgm:t>
        <a:bodyPr/>
        <a:lstStyle/>
        <a:p>
          <a:endParaRPr lang="en-US"/>
        </a:p>
      </dgm:t>
    </dgm:pt>
    <dgm:pt modelId="{59B5BF74-5CCA-4A93-B3CE-3482C2373946}">
      <dgm:prSet/>
      <dgm:spPr/>
      <dgm:t>
        <a:bodyPr/>
        <a:lstStyle/>
        <a:p>
          <a:r>
            <a:rPr lang="en-US" dirty="0" err="1">
              <a:latin typeface="Courier New" pitchFamily="-96" charset="0"/>
            </a:rPr>
            <a:t>StreamWriter</a:t>
          </a:r>
          <a:r>
            <a:rPr lang="en-US" dirty="0"/>
            <a:t> for text output to a file </a:t>
          </a:r>
        </a:p>
      </dgm:t>
    </dgm:pt>
    <dgm:pt modelId="{2E16D3E6-E260-488F-B3A2-DECB7DC7776B}" type="parTrans" cxnId="{536AE99B-B371-49A1-8529-8AEC416DEA95}">
      <dgm:prSet/>
      <dgm:spPr/>
      <dgm:t>
        <a:bodyPr/>
        <a:lstStyle/>
        <a:p>
          <a:endParaRPr lang="en-US"/>
        </a:p>
      </dgm:t>
    </dgm:pt>
    <dgm:pt modelId="{EBB31248-ABC1-4711-AC67-292AE919E888}" type="sibTrans" cxnId="{536AE99B-B371-49A1-8529-8AEC416DEA95}">
      <dgm:prSet/>
      <dgm:spPr/>
      <dgm:t>
        <a:bodyPr/>
        <a:lstStyle/>
        <a:p>
          <a:endParaRPr lang="en-US"/>
        </a:p>
      </dgm:t>
    </dgm:pt>
    <dgm:pt modelId="{07A77436-A816-4A1A-A831-C999B72C0FFC}">
      <dgm:prSet/>
      <dgm:spPr/>
      <dgm:t>
        <a:bodyPr/>
        <a:lstStyle/>
        <a:p>
          <a:r>
            <a:rPr lang="en-US" dirty="0" err="1"/>
            <a:t>FileStream</a:t>
          </a:r>
          <a:endParaRPr lang="en-US" dirty="0"/>
        </a:p>
      </dgm:t>
    </dgm:pt>
    <dgm:pt modelId="{D6171EA8-4387-43FE-A283-86896C49E1AF}" type="parTrans" cxnId="{4812EA08-FD74-4477-91EF-26EFC102906D}">
      <dgm:prSet/>
      <dgm:spPr/>
      <dgm:t>
        <a:bodyPr/>
        <a:lstStyle/>
        <a:p>
          <a:endParaRPr lang="en-US"/>
        </a:p>
      </dgm:t>
    </dgm:pt>
    <dgm:pt modelId="{C89D86D8-53F5-4486-A402-9F2B20A4D4B9}" type="sibTrans" cxnId="{4812EA08-FD74-4477-91EF-26EFC102906D}">
      <dgm:prSet/>
      <dgm:spPr/>
      <dgm:t>
        <a:bodyPr/>
        <a:lstStyle/>
        <a:p>
          <a:endParaRPr lang="en-US"/>
        </a:p>
      </dgm:t>
    </dgm:pt>
    <dgm:pt modelId="{07E4210F-11C2-4286-B442-CE0047E60708}">
      <dgm:prSet/>
      <dgm:spPr/>
      <dgm:t>
        <a:bodyPr/>
        <a:lstStyle/>
        <a:p>
          <a:r>
            <a:rPr lang="en-US" dirty="0" err="1">
              <a:latin typeface="Courier New" pitchFamily="-96" charset="0"/>
            </a:rPr>
            <a:t>FileStream</a:t>
          </a:r>
          <a:r>
            <a:rPr lang="en-US" dirty="0"/>
            <a:t> is used alone for bytes and with either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StreamReader</a:t>
          </a:r>
          <a:r>
            <a:rPr lang="en-US" dirty="0"/>
            <a:t> and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StreamWriter</a:t>
          </a:r>
          <a:r>
            <a:rPr lang="en-US" dirty="0"/>
            <a:t> for text), for either input from and output to a file</a:t>
          </a:r>
        </a:p>
      </dgm:t>
    </dgm:pt>
    <dgm:pt modelId="{5E1AA9CE-A00A-48F6-AF15-76195BB0F8B3}" type="parTrans" cxnId="{93FABD44-1EA3-4D5C-8EEB-EB5506B37DCB}">
      <dgm:prSet/>
      <dgm:spPr/>
      <dgm:t>
        <a:bodyPr/>
        <a:lstStyle/>
        <a:p>
          <a:endParaRPr lang="en-US"/>
        </a:p>
      </dgm:t>
    </dgm:pt>
    <dgm:pt modelId="{BB8A2DD1-6BA7-480D-A325-E6DDE260D765}" type="sibTrans" cxnId="{93FABD44-1EA3-4D5C-8EEB-EB5506B37DCB}">
      <dgm:prSet/>
      <dgm:spPr/>
      <dgm:t>
        <a:bodyPr/>
        <a:lstStyle/>
        <a:p>
          <a:endParaRPr lang="en-US"/>
        </a:p>
      </dgm:t>
    </dgm:pt>
    <dgm:pt modelId="{4A140025-5D64-45F1-8676-06DE064913FF}" type="pres">
      <dgm:prSet presAssocID="{7B6193CB-5D52-4FFB-A8B6-16515AFB5628}" presName="Name0" presStyleCnt="0">
        <dgm:presLayoutVars>
          <dgm:dir/>
          <dgm:animLvl val="lvl"/>
          <dgm:resizeHandles val="exact"/>
        </dgm:presLayoutVars>
      </dgm:prSet>
      <dgm:spPr/>
    </dgm:pt>
    <dgm:pt modelId="{B42C5185-0D27-4323-AA51-76EAA41AC30F}" type="pres">
      <dgm:prSet presAssocID="{54EFCA3E-0664-460E-B62C-1FB4EE4689AF}" presName="composite" presStyleCnt="0"/>
      <dgm:spPr/>
    </dgm:pt>
    <dgm:pt modelId="{53177760-CE55-40AA-B9A8-B5620A66595B}" type="pres">
      <dgm:prSet presAssocID="{54EFCA3E-0664-460E-B62C-1FB4EE4689AF}" presName="parTx" presStyleLbl="alignNode1" presStyleIdx="0" presStyleCnt="3">
        <dgm:presLayoutVars>
          <dgm:chMax val="0"/>
          <dgm:chPref val="0"/>
        </dgm:presLayoutVars>
      </dgm:prSet>
      <dgm:spPr/>
    </dgm:pt>
    <dgm:pt modelId="{ED0729A5-C0FB-4E47-9041-BFE08506DCFA}" type="pres">
      <dgm:prSet presAssocID="{54EFCA3E-0664-460E-B62C-1FB4EE4689AF}" presName="desTx" presStyleLbl="alignAccFollowNode1" presStyleIdx="0" presStyleCnt="3">
        <dgm:presLayoutVars/>
      </dgm:prSet>
      <dgm:spPr/>
    </dgm:pt>
    <dgm:pt modelId="{0FD63BF2-1CB0-43C4-9CB9-5782E4BF2ED7}" type="pres">
      <dgm:prSet presAssocID="{7B493F4D-B855-4D13-ADB0-454F685C51A4}" presName="space" presStyleCnt="0"/>
      <dgm:spPr/>
    </dgm:pt>
    <dgm:pt modelId="{4A48CC39-3BE1-4BE9-ADA6-6E59936C6A67}" type="pres">
      <dgm:prSet presAssocID="{3EE206D3-73D3-4BE0-AC2C-5541BB84621B}" presName="composite" presStyleCnt="0"/>
      <dgm:spPr/>
    </dgm:pt>
    <dgm:pt modelId="{12F10C11-2975-48E3-8E8E-F20D10C831D2}" type="pres">
      <dgm:prSet presAssocID="{3EE206D3-73D3-4BE0-AC2C-5541BB84621B}" presName="parTx" presStyleLbl="alignNode1" presStyleIdx="1" presStyleCnt="3">
        <dgm:presLayoutVars>
          <dgm:chMax val="0"/>
          <dgm:chPref val="0"/>
        </dgm:presLayoutVars>
      </dgm:prSet>
      <dgm:spPr/>
    </dgm:pt>
    <dgm:pt modelId="{A77AD1C1-EEEB-4267-9365-77AC9B24C9F8}" type="pres">
      <dgm:prSet presAssocID="{3EE206D3-73D3-4BE0-AC2C-5541BB84621B}" presName="desTx" presStyleLbl="alignAccFollowNode1" presStyleIdx="1" presStyleCnt="3">
        <dgm:presLayoutVars/>
      </dgm:prSet>
      <dgm:spPr/>
    </dgm:pt>
    <dgm:pt modelId="{7F713559-E502-4B81-941C-60BACF6515B9}" type="pres">
      <dgm:prSet presAssocID="{E84ED1FE-33B7-475D-BA26-84C78E607B1A}" presName="space" presStyleCnt="0"/>
      <dgm:spPr/>
    </dgm:pt>
    <dgm:pt modelId="{B6D24FB2-D7B2-4D7F-BA70-A54595DC2A93}" type="pres">
      <dgm:prSet presAssocID="{07A77436-A816-4A1A-A831-C999B72C0FFC}" presName="composite" presStyleCnt="0"/>
      <dgm:spPr/>
    </dgm:pt>
    <dgm:pt modelId="{8649EB2C-F422-4C4F-9436-75F776EFDB8C}" type="pres">
      <dgm:prSet presAssocID="{07A77436-A816-4A1A-A831-C999B72C0FFC}" presName="parTx" presStyleLbl="alignNode1" presStyleIdx="2" presStyleCnt="3">
        <dgm:presLayoutVars>
          <dgm:chMax val="0"/>
          <dgm:chPref val="0"/>
        </dgm:presLayoutVars>
      </dgm:prSet>
      <dgm:spPr/>
    </dgm:pt>
    <dgm:pt modelId="{F70B47CC-22CF-44B8-B4B4-02CA670B7B27}" type="pres">
      <dgm:prSet presAssocID="{07A77436-A816-4A1A-A831-C999B72C0FFC}" presName="desTx" presStyleLbl="alignAccFollowNode1" presStyleIdx="2" presStyleCnt="3">
        <dgm:presLayoutVars/>
      </dgm:prSet>
      <dgm:spPr/>
    </dgm:pt>
  </dgm:ptLst>
  <dgm:cxnLst>
    <dgm:cxn modelId="{97A09C05-62CC-4A09-861B-818837BAC73B}" type="presOf" srcId="{54EFCA3E-0664-460E-B62C-1FB4EE4689AF}" destId="{53177760-CE55-40AA-B9A8-B5620A66595B}" srcOrd="0" destOrd="0" presId="urn:microsoft.com/office/officeart/2016/7/layout/HorizontalActionList"/>
    <dgm:cxn modelId="{4812EA08-FD74-4477-91EF-26EFC102906D}" srcId="{7B6193CB-5D52-4FFB-A8B6-16515AFB5628}" destId="{07A77436-A816-4A1A-A831-C999B72C0FFC}" srcOrd="2" destOrd="0" parTransId="{D6171EA8-4387-43FE-A283-86896C49E1AF}" sibTransId="{C89D86D8-53F5-4486-A402-9F2B20A4D4B9}"/>
    <dgm:cxn modelId="{4672B411-01C2-445E-8197-A12F09763D4E}" type="presOf" srcId="{07A77436-A816-4A1A-A831-C999B72C0FFC}" destId="{8649EB2C-F422-4C4F-9436-75F776EFDB8C}" srcOrd="0" destOrd="0" presId="urn:microsoft.com/office/officeart/2016/7/layout/HorizontalActionList"/>
    <dgm:cxn modelId="{43297831-3ECA-4160-9BDE-A30D41D90A84}" type="presOf" srcId="{59B5BF74-5CCA-4A93-B3CE-3482C2373946}" destId="{A77AD1C1-EEEB-4267-9365-77AC9B24C9F8}" srcOrd="0" destOrd="0" presId="urn:microsoft.com/office/officeart/2016/7/layout/HorizontalActionList"/>
    <dgm:cxn modelId="{93FABD44-1EA3-4D5C-8EEB-EB5506B37DCB}" srcId="{07A77436-A816-4A1A-A831-C999B72C0FFC}" destId="{07E4210F-11C2-4286-B442-CE0047E60708}" srcOrd="0" destOrd="0" parTransId="{5E1AA9CE-A00A-48F6-AF15-76195BB0F8B3}" sibTransId="{BB8A2DD1-6BA7-480D-A325-E6DDE260D765}"/>
    <dgm:cxn modelId="{5B2C9049-D024-4940-9B15-4089FDEB77D4}" srcId="{7B6193CB-5D52-4FFB-A8B6-16515AFB5628}" destId="{3EE206D3-73D3-4BE0-AC2C-5541BB84621B}" srcOrd="1" destOrd="0" parTransId="{EBA83B57-335C-464A-B7F3-E6727A5440C4}" sibTransId="{E84ED1FE-33B7-475D-BA26-84C78E607B1A}"/>
    <dgm:cxn modelId="{6DEFF952-F696-4212-B017-FC8A2C9C8D38}" type="presOf" srcId="{07E4210F-11C2-4286-B442-CE0047E60708}" destId="{F70B47CC-22CF-44B8-B4B4-02CA670B7B27}" srcOrd="0" destOrd="0" presId="urn:microsoft.com/office/officeart/2016/7/layout/HorizontalActionList"/>
    <dgm:cxn modelId="{536AE99B-B371-49A1-8529-8AEC416DEA95}" srcId="{3EE206D3-73D3-4BE0-AC2C-5541BB84621B}" destId="{59B5BF74-5CCA-4A93-B3CE-3482C2373946}" srcOrd="0" destOrd="0" parTransId="{2E16D3E6-E260-488F-B3A2-DECB7DC7776B}" sibTransId="{EBB31248-ABC1-4711-AC67-292AE919E888}"/>
    <dgm:cxn modelId="{03CD84AC-5311-4451-8166-30D834D063F9}" type="presOf" srcId="{3EE206D3-73D3-4BE0-AC2C-5541BB84621B}" destId="{12F10C11-2975-48E3-8E8E-F20D10C831D2}" srcOrd="0" destOrd="0" presId="urn:microsoft.com/office/officeart/2016/7/layout/HorizontalActionList"/>
    <dgm:cxn modelId="{905258C5-1102-42BD-A7D6-78CB891939CA}" type="presOf" srcId="{7B6193CB-5D52-4FFB-A8B6-16515AFB5628}" destId="{4A140025-5D64-45F1-8676-06DE064913FF}" srcOrd="0" destOrd="0" presId="urn:microsoft.com/office/officeart/2016/7/layout/HorizontalActionList"/>
    <dgm:cxn modelId="{77E059CB-AA4B-4178-8C8F-192A2D56E1C1}" type="presOf" srcId="{2DB21FE0-5246-4A51-A228-6005CE60CB21}" destId="{ED0729A5-C0FB-4E47-9041-BFE08506DCFA}" srcOrd="0" destOrd="0" presId="urn:microsoft.com/office/officeart/2016/7/layout/HorizontalActionList"/>
    <dgm:cxn modelId="{4FE53ACD-CD09-4583-80C2-303F473F3157}" srcId="{7B6193CB-5D52-4FFB-A8B6-16515AFB5628}" destId="{54EFCA3E-0664-460E-B62C-1FB4EE4689AF}" srcOrd="0" destOrd="0" parTransId="{01EE855A-70F1-4213-815C-951D374602A7}" sibTransId="{7B493F4D-B855-4D13-ADB0-454F685C51A4}"/>
    <dgm:cxn modelId="{7A95CDD3-14D6-49B3-872A-630B6302550E}" srcId="{54EFCA3E-0664-460E-B62C-1FB4EE4689AF}" destId="{2DB21FE0-5246-4A51-A228-6005CE60CB21}" srcOrd="0" destOrd="0" parTransId="{62B78E92-2A1F-4960-87BB-9BF180AC3BD2}" sibTransId="{CF9FC410-6CEE-4F3E-8A0A-B44878361C20}"/>
    <dgm:cxn modelId="{103FF0A8-F778-4B27-839A-0DC1051A1FB6}" type="presParOf" srcId="{4A140025-5D64-45F1-8676-06DE064913FF}" destId="{B42C5185-0D27-4323-AA51-76EAA41AC30F}" srcOrd="0" destOrd="0" presId="urn:microsoft.com/office/officeart/2016/7/layout/HorizontalActionList"/>
    <dgm:cxn modelId="{2D5875D0-F2D5-4DD4-8152-454B34B16297}" type="presParOf" srcId="{B42C5185-0D27-4323-AA51-76EAA41AC30F}" destId="{53177760-CE55-40AA-B9A8-B5620A66595B}" srcOrd="0" destOrd="0" presId="urn:microsoft.com/office/officeart/2016/7/layout/HorizontalActionList"/>
    <dgm:cxn modelId="{898BE2D6-6E37-476B-92A1-8A364FDD50AE}" type="presParOf" srcId="{B42C5185-0D27-4323-AA51-76EAA41AC30F}" destId="{ED0729A5-C0FB-4E47-9041-BFE08506DCFA}" srcOrd="1" destOrd="0" presId="urn:microsoft.com/office/officeart/2016/7/layout/HorizontalActionList"/>
    <dgm:cxn modelId="{19746C17-324A-4DC0-A1EE-8F9939BDBA94}" type="presParOf" srcId="{4A140025-5D64-45F1-8676-06DE064913FF}" destId="{0FD63BF2-1CB0-43C4-9CB9-5782E4BF2ED7}" srcOrd="1" destOrd="0" presId="urn:microsoft.com/office/officeart/2016/7/layout/HorizontalActionList"/>
    <dgm:cxn modelId="{5B21F14C-D92F-4C8C-92FB-697796312A15}" type="presParOf" srcId="{4A140025-5D64-45F1-8676-06DE064913FF}" destId="{4A48CC39-3BE1-4BE9-ADA6-6E59936C6A67}" srcOrd="2" destOrd="0" presId="urn:microsoft.com/office/officeart/2016/7/layout/HorizontalActionList"/>
    <dgm:cxn modelId="{54806309-EC34-46FE-97BC-4981074C6595}" type="presParOf" srcId="{4A48CC39-3BE1-4BE9-ADA6-6E59936C6A67}" destId="{12F10C11-2975-48E3-8E8E-F20D10C831D2}" srcOrd="0" destOrd="0" presId="urn:microsoft.com/office/officeart/2016/7/layout/HorizontalActionList"/>
    <dgm:cxn modelId="{39A6E13D-A6A1-4C73-B8BF-5459B967AD3E}" type="presParOf" srcId="{4A48CC39-3BE1-4BE9-ADA6-6E59936C6A67}" destId="{A77AD1C1-EEEB-4267-9365-77AC9B24C9F8}" srcOrd="1" destOrd="0" presId="urn:microsoft.com/office/officeart/2016/7/layout/HorizontalActionList"/>
    <dgm:cxn modelId="{60BA44CF-0661-482C-9C39-64EC982B1A6D}" type="presParOf" srcId="{4A140025-5D64-45F1-8676-06DE064913FF}" destId="{7F713559-E502-4B81-941C-60BACF6515B9}" srcOrd="3" destOrd="0" presId="urn:microsoft.com/office/officeart/2016/7/layout/HorizontalActionList"/>
    <dgm:cxn modelId="{C5123A69-3695-4B2F-8FB3-6785AF0462C4}" type="presParOf" srcId="{4A140025-5D64-45F1-8676-06DE064913FF}" destId="{B6D24FB2-D7B2-4D7F-BA70-A54595DC2A93}" srcOrd="4" destOrd="0" presId="urn:microsoft.com/office/officeart/2016/7/layout/HorizontalActionList"/>
    <dgm:cxn modelId="{398326E2-0BB7-4C0C-B35E-298E8980ECE2}" type="presParOf" srcId="{B6D24FB2-D7B2-4D7F-BA70-A54595DC2A93}" destId="{8649EB2C-F422-4C4F-9436-75F776EFDB8C}" srcOrd="0" destOrd="0" presId="urn:microsoft.com/office/officeart/2016/7/layout/HorizontalActionList"/>
    <dgm:cxn modelId="{8FA979A0-1468-43CA-A58A-4696582511B9}" type="presParOf" srcId="{B6D24FB2-D7B2-4D7F-BA70-A54595DC2A93}" destId="{F70B47CC-22CF-44B8-B4B4-02CA670B7B2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6EC420-B282-45BF-A431-0C8BFBD21A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160E2F-7C80-4FB1-A575-05B54AC00DDB}">
      <dgm:prSet/>
      <dgm:spPr/>
      <dgm:t>
        <a:bodyPr/>
        <a:lstStyle/>
        <a:p>
          <a:r>
            <a:rPr lang="en-US"/>
            <a:t>C# uses files only as streams of bytes</a:t>
          </a:r>
        </a:p>
      </dgm:t>
    </dgm:pt>
    <dgm:pt modelId="{6B9F3DE2-96C8-4C95-B1B7-ECDFC8462226}" type="parTrans" cxnId="{03AFBB79-7973-4254-BC12-D05C9037759E}">
      <dgm:prSet/>
      <dgm:spPr/>
      <dgm:t>
        <a:bodyPr/>
        <a:lstStyle/>
        <a:p>
          <a:endParaRPr lang="en-US"/>
        </a:p>
      </dgm:t>
    </dgm:pt>
    <dgm:pt modelId="{2C1E842D-ED93-4D1B-B44F-F4A879EA6305}" type="sibTrans" cxnId="{03AFBB79-7973-4254-BC12-D05C9037759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5141836-0384-495E-A756-84FC1E6416C5}">
      <dgm:prSet/>
      <dgm:spPr/>
      <dgm:t>
        <a:bodyPr/>
        <a:lstStyle/>
        <a:p>
          <a:r>
            <a:rPr lang="en-US"/>
            <a:t>When you write a program to store a data file, you must dictate the form the file will take</a:t>
          </a:r>
        </a:p>
      </dgm:t>
    </dgm:pt>
    <dgm:pt modelId="{72DBEB52-2ECD-466F-92DF-0713BD431FCB}" type="parTrans" cxnId="{66715EBA-22DB-4E77-BDAE-8ED5861AA93F}">
      <dgm:prSet/>
      <dgm:spPr/>
      <dgm:t>
        <a:bodyPr/>
        <a:lstStyle/>
        <a:p>
          <a:endParaRPr lang="en-US"/>
        </a:p>
      </dgm:t>
    </dgm:pt>
    <dgm:pt modelId="{855CADEC-0D1F-48B8-9A92-F8D97489AAF8}" type="sibTrans" cxnId="{66715EBA-22DB-4E77-BDAE-8ED5861AA9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9F34C03-718B-4F9E-9911-3D404D44A5DB}">
      <dgm:prSet/>
      <dgm:spPr/>
      <dgm:t>
        <a:bodyPr/>
        <a:lstStyle/>
        <a:p>
          <a:r>
            <a:rPr lang="en-US"/>
            <a:t>Whether you are writing data to a file or reading data from one, you create a FileStream object</a:t>
          </a:r>
        </a:p>
      </dgm:t>
    </dgm:pt>
    <dgm:pt modelId="{5FC11DC3-025A-4DDF-BA60-32823CAB54AA}" type="parTrans" cxnId="{311F78BB-8A24-4285-8BA9-6E8B8120BEE2}">
      <dgm:prSet/>
      <dgm:spPr/>
      <dgm:t>
        <a:bodyPr/>
        <a:lstStyle/>
        <a:p>
          <a:endParaRPr lang="en-US"/>
        </a:p>
      </dgm:t>
    </dgm:pt>
    <dgm:pt modelId="{26DD9CDE-EE56-4976-988D-AB7E45B8C6BF}" type="sibTrans" cxnId="{311F78BB-8A24-4285-8BA9-6E8B8120BEE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599478A-9A88-4C12-B483-30245F32AEAE}" type="pres">
      <dgm:prSet presAssocID="{A96EC420-B282-45BF-A431-0C8BFBD21AE3}" presName="Name0" presStyleCnt="0">
        <dgm:presLayoutVars>
          <dgm:animLvl val="lvl"/>
          <dgm:resizeHandles val="exact"/>
        </dgm:presLayoutVars>
      </dgm:prSet>
      <dgm:spPr/>
    </dgm:pt>
    <dgm:pt modelId="{46D6CF9B-DA84-4827-BB09-CFB3D4389D3A}" type="pres">
      <dgm:prSet presAssocID="{7E160E2F-7C80-4FB1-A575-05B54AC00DDB}" presName="compositeNode" presStyleCnt="0">
        <dgm:presLayoutVars>
          <dgm:bulletEnabled val="1"/>
        </dgm:presLayoutVars>
      </dgm:prSet>
      <dgm:spPr/>
    </dgm:pt>
    <dgm:pt modelId="{5681EF14-AF9D-4CA1-8687-6328979A8102}" type="pres">
      <dgm:prSet presAssocID="{7E160E2F-7C80-4FB1-A575-05B54AC00DDB}" presName="bgRect" presStyleLbl="alignNode1" presStyleIdx="0" presStyleCnt="3"/>
      <dgm:spPr/>
    </dgm:pt>
    <dgm:pt modelId="{A9297582-77CA-42AE-BD32-89B103790507}" type="pres">
      <dgm:prSet presAssocID="{2C1E842D-ED93-4D1B-B44F-F4A879EA630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0EBA2AC-65F0-498A-9541-121F309B84EC}" type="pres">
      <dgm:prSet presAssocID="{7E160E2F-7C80-4FB1-A575-05B54AC00DDB}" presName="nodeRect" presStyleLbl="alignNode1" presStyleIdx="0" presStyleCnt="3">
        <dgm:presLayoutVars>
          <dgm:bulletEnabled val="1"/>
        </dgm:presLayoutVars>
      </dgm:prSet>
      <dgm:spPr/>
    </dgm:pt>
    <dgm:pt modelId="{E46380A5-A96E-4B7C-B471-9A22312E6079}" type="pres">
      <dgm:prSet presAssocID="{2C1E842D-ED93-4D1B-B44F-F4A879EA6305}" presName="sibTrans" presStyleCnt="0"/>
      <dgm:spPr/>
    </dgm:pt>
    <dgm:pt modelId="{CA274ACB-FE8B-4B02-8BD0-3A9A8BAFDF6F}" type="pres">
      <dgm:prSet presAssocID="{95141836-0384-495E-A756-84FC1E6416C5}" presName="compositeNode" presStyleCnt="0">
        <dgm:presLayoutVars>
          <dgm:bulletEnabled val="1"/>
        </dgm:presLayoutVars>
      </dgm:prSet>
      <dgm:spPr/>
    </dgm:pt>
    <dgm:pt modelId="{38CD6E86-765B-4F6E-8BF0-13A487DCA1B6}" type="pres">
      <dgm:prSet presAssocID="{95141836-0384-495E-A756-84FC1E6416C5}" presName="bgRect" presStyleLbl="alignNode1" presStyleIdx="1" presStyleCnt="3"/>
      <dgm:spPr/>
    </dgm:pt>
    <dgm:pt modelId="{9FD2663C-68A2-4FC9-8248-5A0EDB416002}" type="pres">
      <dgm:prSet presAssocID="{855CADEC-0D1F-48B8-9A92-F8D97489AAF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FAB4674-B20C-4EBF-8EDA-EF09A55B75B6}" type="pres">
      <dgm:prSet presAssocID="{95141836-0384-495E-A756-84FC1E6416C5}" presName="nodeRect" presStyleLbl="alignNode1" presStyleIdx="1" presStyleCnt="3">
        <dgm:presLayoutVars>
          <dgm:bulletEnabled val="1"/>
        </dgm:presLayoutVars>
      </dgm:prSet>
      <dgm:spPr/>
    </dgm:pt>
    <dgm:pt modelId="{366A7DB6-8797-4D6E-BF9F-ADC1714A1374}" type="pres">
      <dgm:prSet presAssocID="{855CADEC-0D1F-48B8-9A92-F8D97489AAF8}" presName="sibTrans" presStyleCnt="0"/>
      <dgm:spPr/>
    </dgm:pt>
    <dgm:pt modelId="{838B293F-2AF9-4D1C-B2B8-E914CA56B659}" type="pres">
      <dgm:prSet presAssocID="{C9F34C03-718B-4F9E-9911-3D404D44A5DB}" presName="compositeNode" presStyleCnt="0">
        <dgm:presLayoutVars>
          <dgm:bulletEnabled val="1"/>
        </dgm:presLayoutVars>
      </dgm:prSet>
      <dgm:spPr/>
    </dgm:pt>
    <dgm:pt modelId="{883CADD2-F70B-41F4-847A-6341E50852C7}" type="pres">
      <dgm:prSet presAssocID="{C9F34C03-718B-4F9E-9911-3D404D44A5DB}" presName="bgRect" presStyleLbl="alignNode1" presStyleIdx="2" presStyleCnt="3"/>
      <dgm:spPr/>
    </dgm:pt>
    <dgm:pt modelId="{C47704F3-C9DD-4201-BBAB-4631F0F8D016}" type="pres">
      <dgm:prSet presAssocID="{26DD9CDE-EE56-4976-988D-AB7E45B8C6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F8DBAD6-167A-4626-961B-9F756CA93FE6}" type="pres">
      <dgm:prSet presAssocID="{C9F34C03-718B-4F9E-9911-3D404D44A5D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AC2C03E-210B-4B88-9F48-6FFDDD672216}" type="presOf" srcId="{95141836-0384-495E-A756-84FC1E6416C5}" destId="{BFAB4674-B20C-4EBF-8EDA-EF09A55B75B6}" srcOrd="1" destOrd="0" presId="urn:microsoft.com/office/officeart/2016/7/layout/LinearBlockProcessNumbered"/>
    <dgm:cxn modelId="{EB3AED5D-69CD-4632-9B60-AFBEC2587592}" type="presOf" srcId="{855CADEC-0D1F-48B8-9A92-F8D97489AAF8}" destId="{9FD2663C-68A2-4FC9-8248-5A0EDB416002}" srcOrd="0" destOrd="0" presId="urn:microsoft.com/office/officeart/2016/7/layout/LinearBlockProcessNumbered"/>
    <dgm:cxn modelId="{FAB9C44A-AB0D-4EF5-94CA-12AE869A5C19}" type="presOf" srcId="{A96EC420-B282-45BF-A431-0C8BFBD21AE3}" destId="{3599478A-9A88-4C12-B483-30245F32AEAE}" srcOrd="0" destOrd="0" presId="urn:microsoft.com/office/officeart/2016/7/layout/LinearBlockProcessNumbered"/>
    <dgm:cxn modelId="{6E45DD6B-FE8D-47F6-B605-40B07DADA617}" type="presOf" srcId="{C9F34C03-718B-4F9E-9911-3D404D44A5DB}" destId="{883CADD2-F70B-41F4-847A-6341E50852C7}" srcOrd="0" destOrd="0" presId="urn:microsoft.com/office/officeart/2016/7/layout/LinearBlockProcessNumbered"/>
    <dgm:cxn modelId="{03AFBB79-7973-4254-BC12-D05C9037759E}" srcId="{A96EC420-B282-45BF-A431-0C8BFBD21AE3}" destId="{7E160E2F-7C80-4FB1-A575-05B54AC00DDB}" srcOrd="0" destOrd="0" parTransId="{6B9F3DE2-96C8-4C95-B1B7-ECDFC8462226}" sibTransId="{2C1E842D-ED93-4D1B-B44F-F4A879EA6305}"/>
    <dgm:cxn modelId="{2E46B988-1644-4F69-A4E7-F93E12E389C6}" type="presOf" srcId="{2C1E842D-ED93-4D1B-B44F-F4A879EA6305}" destId="{A9297582-77CA-42AE-BD32-89B103790507}" srcOrd="0" destOrd="0" presId="urn:microsoft.com/office/officeart/2016/7/layout/LinearBlockProcessNumbered"/>
    <dgm:cxn modelId="{86587593-A502-4A69-B86F-4CA08BFF096D}" type="presOf" srcId="{C9F34C03-718B-4F9E-9911-3D404D44A5DB}" destId="{DF8DBAD6-167A-4626-961B-9F756CA93FE6}" srcOrd="1" destOrd="0" presId="urn:microsoft.com/office/officeart/2016/7/layout/LinearBlockProcessNumbered"/>
    <dgm:cxn modelId="{45648D93-E359-4502-BA08-C70E0B13B8AB}" type="presOf" srcId="{7E160E2F-7C80-4FB1-A575-05B54AC00DDB}" destId="{F0EBA2AC-65F0-498A-9541-121F309B84EC}" srcOrd="1" destOrd="0" presId="urn:microsoft.com/office/officeart/2016/7/layout/LinearBlockProcessNumbered"/>
    <dgm:cxn modelId="{B1DC44AE-386C-4248-99C0-A4BF289C7792}" type="presOf" srcId="{26DD9CDE-EE56-4976-988D-AB7E45B8C6BF}" destId="{C47704F3-C9DD-4201-BBAB-4631F0F8D016}" srcOrd="0" destOrd="0" presId="urn:microsoft.com/office/officeart/2016/7/layout/LinearBlockProcessNumbered"/>
    <dgm:cxn modelId="{66715EBA-22DB-4E77-BDAE-8ED5861AA93F}" srcId="{A96EC420-B282-45BF-A431-0C8BFBD21AE3}" destId="{95141836-0384-495E-A756-84FC1E6416C5}" srcOrd="1" destOrd="0" parTransId="{72DBEB52-2ECD-466F-92DF-0713BD431FCB}" sibTransId="{855CADEC-0D1F-48B8-9A92-F8D97489AAF8}"/>
    <dgm:cxn modelId="{311F78BB-8A24-4285-8BA9-6E8B8120BEE2}" srcId="{A96EC420-B282-45BF-A431-0C8BFBD21AE3}" destId="{C9F34C03-718B-4F9E-9911-3D404D44A5DB}" srcOrd="2" destOrd="0" parTransId="{5FC11DC3-025A-4DDF-BA60-32823CAB54AA}" sibTransId="{26DD9CDE-EE56-4976-988D-AB7E45B8C6BF}"/>
    <dgm:cxn modelId="{08A34EDF-2470-4D6E-A516-7FEE524AA267}" type="presOf" srcId="{95141836-0384-495E-A756-84FC1E6416C5}" destId="{38CD6E86-765B-4F6E-8BF0-13A487DCA1B6}" srcOrd="0" destOrd="0" presId="urn:microsoft.com/office/officeart/2016/7/layout/LinearBlockProcessNumbered"/>
    <dgm:cxn modelId="{A00934ED-4362-4244-82E7-B898121A09E9}" type="presOf" srcId="{7E160E2F-7C80-4FB1-A575-05B54AC00DDB}" destId="{5681EF14-AF9D-4CA1-8687-6328979A8102}" srcOrd="0" destOrd="0" presId="urn:microsoft.com/office/officeart/2016/7/layout/LinearBlockProcessNumbered"/>
    <dgm:cxn modelId="{7A37369F-173F-4D67-99E1-6956DBCAA098}" type="presParOf" srcId="{3599478A-9A88-4C12-B483-30245F32AEAE}" destId="{46D6CF9B-DA84-4827-BB09-CFB3D4389D3A}" srcOrd="0" destOrd="0" presId="urn:microsoft.com/office/officeart/2016/7/layout/LinearBlockProcessNumbered"/>
    <dgm:cxn modelId="{8750BB39-4D26-4596-B93B-586EA6F514B1}" type="presParOf" srcId="{46D6CF9B-DA84-4827-BB09-CFB3D4389D3A}" destId="{5681EF14-AF9D-4CA1-8687-6328979A8102}" srcOrd="0" destOrd="0" presId="urn:microsoft.com/office/officeart/2016/7/layout/LinearBlockProcessNumbered"/>
    <dgm:cxn modelId="{6F23F5DC-EBEE-4952-9B59-88A45C1CB162}" type="presParOf" srcId="{46D6CF9B-DA84-4827-BB09-CFB3D4389D3A}" destId="{A9297582-77CA-42AE-BD32-89B103790507}" srcOrd="1" destOrd="0" presId="urn:microsoft.com/office/officeart/2016/7/layout/LinearBlockProcessNumbered"/>
    <dgm:cxn modelId="{968E7DF3-17C3-4295-B76F-A33EE109F5F0}" type="presParOf" srcId="{46D6CF9B-DA84-4827-BB09-CFB3D4389D3A}" destId="{F0EBA2AC-65F0-498A-9541-121F309B84EC}" srcOrd="2" destOrd="0" presId="urn:microsoft.com/office/officeart/2016/7/layout/LinearBlockProcessNumbered"/>
    <dgm:cxn modelId="{06922347-5802-457B-AF3E-1A173FC1CD9C}" type="presParOf" srcId="{3599478A-9A88-4C12-B483-30245F32AEAE}" destId="{E46380A5-A96E-4B7C-B471-9A22312E6079}" srcOrd="1" destOrd="0" presId="urn:microsoft.com/office/officeart/2016/7/layout/LinearBlockProcessNumbered"/>
    <dgm:cxn modelId="{DD3323C8-F63B-4471-BD47-B284107C20A5}" type="presParOf" srcId="{3599478A-9A88-4C12-B483-30245F32AEAE}" destId="{CA274ACB-FE8B-4B02-8BD0-3A9A8BAFDF6F}" srcOrd="2" destOrd="0" presId="urn:microsoft.com/office/officeart/2016/7/layout/LinearBlockProcessNumbered"/>
    <dgm:cxn modelId="{D26BA81B-A790-4349-9E36-593F2876D8D3}" type="presParOf" srcId="{CA274ACB-FE8B-4B02-8BD0-3A9A8BAFDF6F}" destId="{38CD6E86-765B-4F6E-8BF0-13A487DCA1B6}" srcOrd="0" destOrd="0" presId="urn:microsoft.com/office/officeart/2016/7/layout/LinearBlockProcessNumbered"/>
    <dgm:cxn modelId="{53BF9719-2F88-4465-AC4A-F350B22A9877}" type="presParOf" srcId="{CA274ACB-FE8B-4B02-8BD0-3A9A8BAFDF6F}" destId="{9FD2663C-68A2-4FC9-8248-5A0EDB416002}" srcOrd="1" destOrd="0" presId="urn:microsoft.com/office/officeart/2016/7/layout/LinearBlockProcessNumbered"/>
    <dgm:cxn modelId="{7CBF5DD9-1E5D-4DBB-9065-FAAD3919BF27}" type="presParOf" srcId="{CA274ACB-FE8B-4B02-8BD0-3A9A8BAFDF6F}" destId="{BFAB4674-B20C-4EBF-8EDA-EF09A55B75B6}" srcOrd="2" destOrd="0" presId="urn:microsoft.com/office/officeart/2016/7/layout/LinearBlockProcessNumbered"/>
    <dgm:cxn modelId="{7ACF130A-4DC9-4FF4-843B-08A2DB773188}" type="presParOf" srcId="{3599478A-9A88-4C12-B483-30245F32AEAE}" destId="{366A7DB6-8797-4D6E-BF9F-ADC1714A1374}" srcOrd="3" destOrd="0" presId="urn:microsoft.com/office/officeart/2016/7/layout/LinearBlockProcessNumbered"/>
    <dgm:cxn modelId="{3936A3B1-E558-41EF-9DC0-2966B6E30F6C}" type="presParOf" srcId="{3599478A-9A88-4C12-B483-30245F32AEAE}" destId="{838B293F-2AF9-4D1C-B2B8-E914CA56B659}" srcOrd="4" destOrd="0" presId="urn:microsoft.com/office/officeart/2016/7/layout/LinearBlockProcessNumbered"/>
    <dgm:cxn modelId="{A1E85B71-8C2D-437D-A164-7D7F2435E64E}" type="presParOf" srcId="{838B293F-2AF9-4D1C-B2B8-E914CA56B659}" destId="{883CADD2-F70B-41F4-847A-6341E50852C7}" srcOrd="0" destOrd="0" presId="urn:microsoft.com/office/officeart/2016/7/layout/LinearBlockProcessNumbered"/>
    <dgm:cxn modelId="{F82B2762-CFCD-4682-B42A-7D53BA45D16C}" type="presParOf" srcId="{838B293F-2AF9-4D1C-B2B8-E914CA56B659}" destId="{C47704F3-C9DD-4201-BBAB-4631F0F8D016}" srcOrd="1" destOrd="0" presId="urn:microsoft.com/office/officeart/2016/7/layout/LinearBlockProcessNumbered"/>
    <dgm:cxn modelId="{E7B0683A-A249-4857-B988-5BC0D5963950}" type="presParOf" srcId="{838B293F-2AF9-4D1C-B2B8-E914CA56B659}" destId="{DF8DBAD6-167A-4626-961B-9F756CA93F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4A340E-D487-4CCD-9803-20F52A3AAB27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199F970-5E9A-46E9-AB6E-BCC53E3FD7B7}">
      <dgm:prSet/>
      <dgm:spPr/>
      <dgm:t>
        <a:bodyPr/>
        <a:lstStyle/>
        <a:p>
          <a:r>
            <a:rPr lang="en-US"/>
            <a:t>Reading from a text file is similar to writing to a text file</a:t>
          </a:r>
        </a:p>
      </dgm:t>
    </dgm:pt>
    <dgm:pt modelId="{0A460BE9-B108-4D15-AAB7-8018DF346E37}" type="parTrans" cxnId="{BF932872-F211-4E5D-9786-7FF3B97FD580}">
      <dgm:prSet/>
      <dgm:spPr/>
      <dgm:t>
        <a:bodyPr/>
        <a:lstStyle/>
        <a:p>
          <a:endParaRPr lang="en-US"/>
        </a:p>
      </dgm:t>
    </dgm:pt>
    <dgm:pt modelId="{7C8A433F-3F59-49C1-97FD-BCDCE0AD7EEC}" type="sibTrans" cxnId="{BF932872-F211-4E5D-9786-7FF3B97FD580}">
      <dgm:prSet/>
      <dgm:spPr/>
      <dgm:t>
        <a:bodyPr/>
        <a:lstStyle/>
        <a:p>
          <a:endParaRPr lang="en-US"/>
        </a:p>
      </dgm:t>
    </dgm:pt>
    <dgm:pt modelId="{3F2AF9C6-7713-459B-9AB4-F826B0316BAA}">
      <dgm:prSet/>
      <dgm:spPr/>
      <dgm:t>
        <a:bodyPr/>
        <a:lstStyle/>
        <a:p>
          <a:r>
            <a:rPr lang="en-US"/>
            <a:t>Classes used:</a:t>
          </a:r>
        </a:p>
      </dgm:t>
    </dgm:pt>
    <dgm:pt modelId="{B9C21B1E-BC16-44AE-B6B3-D2B3800E40EA}" type="parTrans" cxnId="{5C92E21A-E00A-4FB1-8FC1-8E3AD8531B99}">
      <dgm:prSet/>
      <dgm:spPr/>
      <dgm:t>
        <a:bodyPr/>
        <a:lstStyle/>
        <a:p>
          <a:endParaRPr lang="en-US"/>
        </a:p>
      </dgm:t>
    </dgm:pt>
    <dgm:pt modelId="{38AF7683-D5EB-4DB3-9124-4B50CB139BFB}" type="sibTrans" cxnId="{5C92E21A-E00A-4FB1-8FC1-8E3AD8531B99}">
      <dgm:prSet/>
      <dgm:spPr/>
      <dgm:t>
        <a:bodyPr/>
        <a:lstStyle/>
        <a:p>
          <a:endParaRPr lang="en-US"/>
        </a:p>
      </dgm:t>
    </dgm:pt>
    <dgm:pt modelId="{CD2F3FBA-B1C5-4829-9543-D39DDD5E1D50}">
      <dgm:prSet/>
      <dgm:spPr/>
      <dgm:t>
        <a:bodyPr/>
        <a:lstStyle/>
        <a:p>
          <a:r>
            <a:rPr lang="en-US"/>
            <a:t>FileStream</a:t>
          </a:r>
        </a:p>
      </dgm:t>
    </dgm:pt>
    <dgm:pt modelId="{B279CC15-43F5-48F9-B04B-68586BEC9B93}" type="parTrans" cxnId="{E39DF513-B4D6-4AF1-88EF-FA6BEE1E9D37}">
      <dgm:prSet/>
      <dgm:spPr/>
      <dgm:t>
        <a:bodyPr/>
        <a:lstStyle/>
        <a:p>
          <a:endParaRPr lang="en-US"/>
        </a:p>
      </dgm:t>
    </dgm:pt>
    <dgm:pt modelId="{576531EB-45E5-41E0-B7A0-852B215EC4F6}" type="sibTrans" cxnId="{E39DF513-B4D6-4AF1-88EF-FA6BEE1E9D37}">
      <dgm:prSet/>
      <dgm:spPr/>
      <dgm:t>
        <a:bodyPr/>
        <a:lstStyle/>
        <a:p>
          <a:endParaRPr lang="en-US"/>
        </a:p>
      </dgm:t>
    </dgm:pt>
    <dgm:pt modelId="{8BEE53AA-99AF-4733-9014-73213AE57257}">
      <dgm:prSet/>
      <dgm:spPr/>
      <dgm:t>
        <a:bodyPr/>
        <a:lstStyle/>
        <a:p>
          <a:r>
            <a:rPr lang="en-US"/>
            <a:t>StreamReader</a:t>
          </a:r>
        </a:p>
      </dgm:t>
    </dgm:pt>
    <dgm:pt modelId="{A9C903A2-1EB1-4DC8-8725-8741566F6EAC}" type="parTrans" cxnId="{5FB604C5-E763-4890-8566-7BD35D8D92A5}">
      <dgm:prSet/>
      <dgm:spPr/>
      <dgm:t>
        <a:bodyPr/>
        <a:lstStyle/>
        <a:p>
          <a:endParaRPr lang="en-US"/>
        </a:p>
      </dgm:t>
    </dgm:pt>
    <dgm:pt modelId="{A614F277-EFEC-4913-9876-CF750A4F12FE}" type="sibTrans" cxnId="{5FB604C5-E763-4890-8566-7BD35D8D92A5}">
      <dgm:prSet/>
      <dgm:spPr/>
      <dgm:t>
        <a:bodyPr/>
        <a:lstStyle/>
        <a:p>
          <a:endParaRPr lang="en-US"/>
        </a:p>
      </dgm:t>
    </dgm:pt>
    <dgm:pt modelId="{0D731A17-5237-42E2-84A5-3E74A0F0FD83}" type="pres">
      <dgm:prSet presAssocID="{374A340E-D487-4CCD-9803-20F52A3AAB27}" presName="Name0" presStyleCnt="0">
        <dgm:presLayoutVars>
          <dgm:dir/>
          <dgm:animLvl val="lvl"/>
          <dgm:resizeHandles val="exact"/>
        </dgm:presLayoutVars>
      </dgm:prSet>
      <dgm:spPr/>
    </dgm:pt>
    <dgm:pt modelId="{D2A114B1-5D3C-4500-A5DE-33606ED129FB}" type="pres">
      <dgm:prSet presAssocID="{3F2AF9C6-7713-459B-9AB4-F826B0316BAA}" presName="boxAndChildren" presStyleCnt="0"/>
      <dgm:spPr/>
    </dgm:pt>
    <dgm:pt modelId="{5C340153-5343-485E-9F10-BCC3C8664BA0}" type="pres">
      <dgm:prSet presAssocID="{3F2AF9C6-7713-459B-9AB4-F826B0316BAA}" presName="parentTextBox" presStyleLbl="node1" presStyleIdx="0" presStyleCnt="2"/>
      <dgm:spPr/>
    </dgm:pt>
    <dgm:pt modelId="{FDD21B04-0BFF-4426-8729-5042DE814869}" type="pres">
      <dgm:prSet presAssocID="{3F2AF9C6-7713-459B-9AB4-F826B0316BAA}" presName="entireBox" presStyleLbl="node1" presStyleIdx="0" presStyleCnt="2"/>
      <dgm:spPr/>
    </dgm:pt>
    <dgm:pt modelId="{0258A3D9-9010-47F0-9BBD-3A3AEA6E5514}" type="pres">
      <dgm:prSet presAssocID="{3F2AF9C6-7713-459B-9AB4-F826B0316BAA}" presName="descendantBox" presStyleCnt="0"/>
      <dgm:spPr/>
    </dgm:pt>
    <dgm:pt modelId="{FF55AA96-780B-47A5-8B1E-F1EF1004DF4C}" type="pres">
      <dgm:prSet presAssocID="{CD2F3FBA-B1C5-4829-9543-D39DDD5E1D50}" presName="childTextBox" presStyleLbl="fgAccFollowNode1" presStyleIdx="0" presStyleCnt="2">
        <dgm:presLayoutVars>
          <dgm:bulletEnabled val="1"/>
        </dgm:presLayoutVars>
      </dgm:prSet>
      <dgm:spPr/>
    </dgm:pt>
    <dgm:pt modelId="{25F5DC42-47A8-4BD9-A6AB-001F1D96DB96}" type="pres">
      <dgm:prSet presAssocID="{8BEE53AA-99AF-4733-9014-73213AE57257}" presName="childTextBox" presStyleLbl="fgAccFollowNode1" presStyleIdx="1" presStyleCnt="2">
        <dgm:presLayoutVars>
          <dgm:bulletEnabled val="1"/>
        </dgm:presLayoutVars>
      </dgm:prSet>
      <dgm:spPr/>
    </dgm:pt>
    <dgm:pt modelId="{85AFC8CE-2D9E-4ADC-8A10-47D290C8AED2}" type="pres">
      <dgm:prSet presAssocID="{7C8A433F-3F59-49C1-97FD-BCDCE0AD7EEC}" presName="sp" presStyleCnt="0"/>
      <dgm:spPr/>
    </dgm:pt>
    <dgm:pt modelId="{1D7434D4-686D-4F0E-9264-B3DCD49893FF}" type="pres">
      <dgm:prSet presAssocID="{F199F970-5E9A-46E9-AB6E-BCC53E3FD7B7}" presName="arrowAndChildren" presStyleCnt="0"/>
      <dgm:spPr/>
    </dgm:pt>
    <dgm:pt modelId="{DB6B61E5-8C3F-42D0-ADE3-04AD58C86E00}" type="pres">
      <dgm:prSet presAssocID="{F199F970-5E9A-46E9-AB6E-BCC53E3FD7B7}" presName="parentTextArrow" presStyleLbl="node1" presStyleIdx="1" presStyleCnt="2"/>
      <dgm:spPr/>
    </dgm:pt>
  </dgm:ptLst>
  <dgm:cxnLst>
    <dgm:cxn modelId="{AFB55E0A-9C18-4C58-82F5-D4A6ED36EE01}" type="presOf" srcId="{F199F970-5E9A-46E9-AB6E-BCC53E3FD7B7}" destId="{DB6B61E5-8C3F-42D0-ADE3-04AD58C86E00}" srcOrd="0" destOrd="0" presId="urn:microsoft.com/office/officeart/2005/8/layout/process4"/>
    <dgm:cxn modelId="{E39DF513-B4D6-4AF1-88EF-FA6BEE1E9D37}" srcId="{3F2AF9C6-7713-459B-9AB4-F826B0316BAA}" destId="{CD2F3FBA-B1C5-4829-9543-D39DDD5E1D50}" srcOrd="0" destOrd="0" parTransId="{B279CC15-43F5-48F9-B04B-68586BEC9B93}" sibTransId="{576531EB-45E5-41E0-B7A0-852B215EC4F6}"/>
    <dgm:cxn modelId="{5C92E21A-E00A-4FB1-8FC1-8E3AD8531B99}" srcId="{374A340E-D487-4CCD-9803-20F52A3AAB27}" destId="{3F2AF9C6-7713-459B-9AB4-F826B0316BAA}" srcOrd="1" destOrd="0" parTransId="{B9C21B1E-BC16-44AE-B6B3-D2B3800E40EA}" sibTransId="{38AF7683-D5EB-4DB3-9124-4B50CB139BFB}"/>
    <dgm:cxn modelId="{8D562132-1B55-4A07-B415-D59372712E8F}" type="presOf" srcId="{3F2AF9C6-7713-459B-9AB4-F826B0316BAA}" destId="{FDD21B04-0BFF-4426-8729-5042DE814869}" srcOrd="1" destOrd="0" presId="urn:microsoft.com/office/officeart/2005/8/layout/process4"/>
    <dgm:cxn modelId="{16B05041-F467-490A-8764-3FD05746FDD8}" type="presOf" srcId="{CD2F3FBA-B1C5-4829-9543-D39DDD5E1D50}" destId="{FF55AA96-780B-47A5-8B1E-F1EF1004DF4C}" srcOrd="0" destOrd="0" presId="urn:microsoft.com/office/officeart/2005/8/layout/process4"/>
    <dgm:cxn modelId="{BF932872-F211-4E5D-9786-7FF3B97FD580}" srcId="{374A340E-D487-4CCD-9803-20F52A3AAB27}" destId="{F199F970-5E9A-46E9-AB6E-BCC53E3FD7B7}" srcOrd="0" destOrd="0" parTransId="{0A460BE9-B108-4D15-AAB7-8018DF346E37}" sibTransId="{7C8A433F-3F59-49C1-97FD-BCDCE0AD7EEC}"/>
    <dgm:cxn modelId="{2ADA18AB-06F0-41A1-AEAB-F6228898911E}" type="presOf" srcId="{8BEE53AA-99AF-4733-9014-73213AE57257}" destId="{25F5DC42-47A8-4BD9-A6AB-001F1D96DB96}" srcOrd="0" destOrd="0" presId="urn:microsoft.com/office/officeart/2005/8/layout/process4"/>
    <dgm:cxn modelId="{5FB604C5-E763-4890-8566-7BD35D8D92A5}" srcId="{3F2AF9C6-7713-459B-9AB4-F826B0316BAA}" destId="{8BEE53AA-99AF-4733-9014-73213AE57257}" srcOrd="1" destOrd="0" parTransId="{A9C903A2-1EB1-4DC8-8725-8741566F6EAC}" sibTransId="{A614F277-EFEC-4913-9876-CF750A4F12FE}"/>
    <dgm:cxn modelId="{1658C8CE-7ADD-4132-B8AC-2450DF8D0F76}" type="presOf" srcId="{3F2AF9C6-7713-459B-9AB4-F826B0316BAA}" destId="{5C340153-5343-485E-9F10-BCC3C8664BA0}" srcOrd="0" destOrd="0" presId="urn:microsoft.com/office/officeart/2005/8/layout/process4"/>
    <dgm:cxn modelId="{1CEA1AF6-60B1-40D3-89C1-37944BFA3E2C}" type="presOf" srcId="{374A340E-D487-4CCD-9803-20F52A3AAB27}" destId="{0D731A17-5237-42E2-84A5-3E74A0F0FD83}" srcOrd="0" destOrd="0" presId="urn:microsoft.com/office/officeart/2005/8/layout/process4"/>
    <dgm:cxn modelId="{4DD6BD8A-1A56-4C19-99EB-AE2B1290932F}" type="presParOf" srcId="{0D731A17-5237-42E2-84A5-3E74A0F0FD83}" destId="{D2A114B1-5D3C-4500-A5DE-33606ED129FB}" srcOrd="0" destOrd="0" presId="urn:microsoft.com/office/officeart/2005/8/layout/process4"/>
    <dgm:cxn modelId="{290179CC-E8D0-4EAC-A345-AE37ECDD5F64}" type="presParOf" srcId="{D2A114B1-5D3C-4500-A5DE-33606ED129FB}" destId="{5C340153-5343-485E-9F10-BCC3C8664BA0}" srcOrd="0" destOrd="0" presId="urn:microsoft.com/office/officeart/2005/8/layout/process4"/>
    <dgm:cxn modelId="{9282C0E2-00BB-4EAA-8C31-028DD5CCFE92}" type="presParOf" srcId="{D2A114B1-5D3C-4500-A5DE-33606ED129FB}" destId="{FDD21B04-0BFF-4426-8729-5042DE814869}" srcOrd="1" destOrd="0" presId="urn:microsoft.com/office/officeart/2005/8/layout/process4"/>
    <dgm:cxn modelId="{FE744774-FD9D-4CE0-9805-1E628B055DA1}" type="presParOf" srcId="{D2A114B1-5D3C-4500-A5DE-33606ED129FB}" destId="{0258A3D9-9010-47F0-9BBD-3A3AEA6E5514}" srcOrd="2" destOrd="0" presId="urn:microsoft.com/office/officeart/2005/8/layout/process4"/>
    <dgm:cxn modelId="{DDA6E013-3D41-4D5A-B0EB-AC87C7BBA710}" type="presParOf" srcId="{0258A3D9-9010-47F0-9BBD-3A3AEA6E5514}" destId="{FF55AA96-780B-47A5-8B1E-F1EF1004DF4C}" srcOrd="0" destOrd="0" presId="urn:microsoft.com/office/officeart/2005/8/layout/process4"/>
    <dgm:cxn modelId="{706E1BE6-5ED0-4252-8051-49D95F1447A9}" type="presParOf" srcId="{0258A3D9-9010-47F0-9BBD-3A3AEA6E5514}" destId="{25F5DC42-47A8-4BD9-A6AB-001F1D96DB96}" srcOrd="1" destOrd="0" presId="urn:microsoft.com/office/officeart/2005/8/layout/process4"/>
    <dgm:cxn modelId="{80838072-A705-4B62-882D-1F744187CF91}" type="presParOf" srcId="{0D731A17-5237-42E2-84A5-3E74A0F0FD83}" destId="{85AFC8CE-2D9E-4ADC-8A10-47D290C8AED2}" srcOrd="1" destOrd="0" presId="urn:microsoft.com/office/officeart/2005/8/layout/process4"/>
    <dgm:cxn modelId="{A2E6EAEE-787C-4596-8FF0-6C6B5C90EA3D}" type="presParOf" srcId="{0D731A17-5237-42E2-84A5-3E74A0F0FD83}" destId="{1D7434D4-686D-4F0E-9264-B3DCD49893FF}" srcOrd="2" destOrd="0" presId="urn:microsoft.com/office/officeart/2005/8/layout/process4"/>
    <dgm:cxn modelId="{86525109-8B50-48B7-9BED-D90FE7A040F6}" type="presParOf" srcId="{1D7434D4-686D-4F0E-9264-B3DCD49893FF}" destId="{DB6B61E5-8C3F-42D0-ADE3-04AD58C86E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D3CCF6-EF0D-483D-9CEC-5E91173ACFC4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67CD71-0254-4D7C-8D99-924EA60E703E}">
      <dgm:prSet/>
      <dgm:spPr/>
      <dgm:t>
        <a:bodyPr/>
        <a:lstStyle/>
        <a:p>
          <a:r>
            <a:rPr lang="en-US" b="1"/>
            <a:t>Token </a:t>
          </a:r>
          <a:endParaRPr lang="en-US"/>
        </a:p>
      </dgm:t>
    </dgm:pt>
    <dgm:pt modelId="{87900C42-A66F-4E1E-A69C-7B3DC099BBC1}" type="parTrans" cxnId="{3F1EF9AC-78F3-4204-A060-94316270C382}">
      <dgm:prSet/>
      <dgm:spPr/>
      <dgm:t>
        <a:bodyPr/>
        <a:lstStyle/>
        <a:p>
          <a:endParaRPr lang="en-US"/>
        </a:p>
      </dgm:t>
    </dgm:pt>
    <dgm:pt modelId="{92D52D6D-C640-44ED-B526-0B7A6045CF88}" type="sibTrans" cxnId="{3F1EF9AC-78F3-4204-A060-94316270C382}">
      <dgm:prSet/>
      <dgm:spPr/>
      <dgm:t>
        <a:bodyPr/>
        <a:lstStyle/>
        <a:p>
          <a:endParaRPr lang="en-US"/>
        </a:p>
      </dgm:t>
    </dgm:pt>
    <dgm:pt modelId="{F8B68D66-4A56-448C-AEB2-435A774A5D04}">
      <dgm:prSet/>
      <dgm:spPr/>
      <dgm:t>
        <a:bodyPr/>
        <a:lstStyle/>
        <a:p>
          <a:r>
            <a:rPr lang="en-US"/>
            <a:t>A block of text within a string that represents an entity or field </a:t>
          </a:r>
        </a:p>
      </dgm:t>
    </dgm:pt>
    <dgm:pt modelId="{A245DCED-6C48-44CA-99A3-BC257BA9EE58}" type="parTrans" cxnId="{6B93BF5F-60A1-4B49-97D1-61C36C04702F}">
      <dgm:prSet/>
      <dgm:spPr/>
      <dgm:t>
        <a:bodyPr/>
        <a:lstStyle/>
        <a:p>
          <a:endParaRPr lang="en-US"/>
        </a:p>
      </dgm:t>
    </dgm:pt>
    <dgm:pt modelId="{3E8462D8-4D5B-4E12-8B75-FC97568203E5}" type="sibTrans" cxnId="{6B93BF5F-60A1-4B49-97D1-61C36C04702F}">
      <dgm:prSet/>
      <dgm:spPr/>
      <dgm:t>
        <a:bodyPr/>
        <a:lstStyle/>
        <a:p>
          <a:endParaRPr lang="en-US"/>
        </a:p>
      </dgm:t>
    </dgm:pt>
    <dgm:pt modelId="{1683D5DE-09E2-463F-8CCA-A3A1A8AE8343}">
      <dgm:prSet/>
      <dgm:spPr/>
      <dgm:t>
        <a:bodyPr/>
        <a:lstStyle/>
        <a:p>
          <a:r>
            <a:rPr lang="en-US" b="1"/>
            <a:t>Delimiter</a:t>
          </a:r>
          <a:endParaRPr lang="en-US"/>
        </a:p>
      </dgm:t>
    </dgm:pt>
    <dgm:pt modelId="{269A3702-3C9E-4F08-BCAE-614CE41999ED}" type="parTrans" cxnId="{8E07F073-8D4E-442B-90C4-14BC3096D1F0}">
      <dgm:prSet/>
      <dgm:spPr/>
      <dgm:t>
        <a:bodyPr/>
        <a:lstStyle/>
        <a:p>
          <a:endParaRPr lang="en-US"/>
        </a:p>
      </dgm:t>
    </dgm:pt>
    <dgm:pt modelId="{4F71D3AD-D294-408C-B6BE-617A9A4A30D4}" type="sibTrans" cxnId="{8E07F073-8D4E-442B-90C4-14BC3096D1F0}">
      <dgm:prSet/>
      <dgm:spPr/>
      <dgm:t>
        <a:bodyPr/>
        <a:lstStyle/>
        <a:p>
          <a:endParaRPr lang="en-US"/>
        </a:p>
      </dgm:t>
    </dgm:pt>
    <dgm:pt modelId="{F6221002-27FC-4D80-8D0D-0D1AECA57D88}">
      <dgm:prSet/>
      <dgm:spPr/>
      <dgm:t>
        <a:bodyPr/>
        <a:lstStyle/>
        <a:p>
          <a:r>
            <a:rPr lang="en-US"/>
            <a:t>A character used to specify the boundary between records and, potentially, fields in text files</a:t>
          </a:r>
        </a:p>
      </dgm:t>
    </dgm:pt>
    <dgm:pt modelId="{7C0D69AE-EABA-4123-8AB7-B1756963491F}" type="parTrans" cxnId="{40F02B60-C03B-4204-95A5-72045CF86562}">
      <dgm:prSet/>
      <dgm:spPr/>
      <dgm:t>
        <a:bodyPr/>
        <a:lstStyle/>
        <a:p>
          <a:endParaRPr lang="en-US"/>
        </a:p>
      </dgm:t>
    </dgm:pt>
    <dgm:pt modelId="{EC36EA76-8A32-47DD-818B-BA2269E5F19D}" type="sibTrans" cxnId="{40F02B60-C03B-4204-95A5-72045CF86562}">
      <dgm:prSet/>
      <dgm:spPr/>
      <dgm:t>
        <a:bodyPr/>
        <a:lstStyle/>
        <a:p>
          <a:endParaRPr lang="en-US"/>
        </a:p>
      </dgm:t>
    </dgm:pt>
    <dgm:pt modelId="{6A15BFA6-9E4E-46C8-B965-CEFA874F680A}">
      <dgm:prSet/>
      <dgm:spPr/>
      <dgm:t>
        <a:bodyPr/>
        <a:lstStyle/>
        <a:p>
          <a:r>
            <a:rPr lang="en-US"/>
            <a:t>When you write data to a text file:</a:t>
          </a:r>
        </a:p>
      </dgm:t>
    </dgm:pt>
    <dgm:pt modelId="{B62D4137-7EE8-450B-AB81-F5E19663040C}" type="parTrans" cxnId="{62C3376D-C4BE-4AF7-8078-4A7E214D511A}">
      <dgm:prSet/>
      <dgm:spPr/>
      <dgm:t>
        <a:bodyPr/>
        <a:lstStyle/>
        <a:p>
          <a:endParaRPr lang="en-US"/>
        </a:p>
      </dgm:t>
    </dgm:pt>
    <dgm:pt modelId="{721DF58D-DF3D-4F3A-BEED-AEE645173D31}" type="sibTrans" cxnId="{62C3376D-C4BE-4AF7-8078-4A7E214D511A}">
      <dgm:prSet/>
      <dgm:spPr/>
      <dgm:t>
        <a:bodyPr/>
        <a:lstStyle/>
        <a:p>
          <a:endParaRPr lang="en-US"/>
        </a:p>
      </dgm:t>
    </dgm:pt>
    <dgm:pt modelId="{422DF71E-A3FF-4A92-813C-8085E4DA7B20}">
      <dgm:prSet/>
      <dgm:spPr/>
      <dgm:t>
        <a:bodyPr/>
        <a:lstStyle/>
        <a:p>
          <a:r>
            <a:rPr lang="en-US"/>
            <a:t>You can separate the fields with a delimiter</a:t>
          </a:r>
        </a:p>
      </dgm:t>
    </dgm:pt>
    <dgm:pt modelId="{3E89C907-F7EF-4AAE-B76F-2F818D7773D0}" type="parTrans" cxnId="{0C3442D5-B698-439E-9BC7-FB8160BF1D63}">
      <dgm:prSet/>
      <dgm:spPr/>
      <dgm:t>
        <a:bodyPr/>
        <a:lstStyle/>
        <a:p>
          <a:endParaRPr lang="en-US"/>
        </a:p>
      </dgm:t>
    </dgm:pt>
    <dgm:pt modelId="{EE32B83C-4351-40FF-8394-1EBF17E7ECBC}" type="sibTrans" cxnId="{0C3442D5-B698-439E-9BC7-FB8160BF1D63}">
      <dgm:prSet/>
      <dgm:spPr/>
      <dgm:t>
        <a:bodyPr/>
        <a:lstStyle/>
        <a:p>
          <a:endParaRPr lang="en-US"/>
        </a:p>
      </dgm:t>
    </dgm:pt>
    <dgm:pt modelId="{EF9F00F0-19F8-4C09-904A-990449B422FA}">
      <dgm:prSet/>
      <dgm:spPr/>
      <dgm:t>
        <a:bodyPr/>
        <a:lstStyle/>
        <a:p>
          <a:r>
            <a:rPr lang="en-US"/>
            <a:t>Delimiters are needed when fields are not fixed in size and position—field size varies</a:t>
          </a:r>
        </a:p>
      </dgm:t>
    </dgm:pt>
    <dgm:pt modelId="{DEECBE9B-58FE-4AC3-B8C7-33A1C6816C3F}" type="parTrans" cxnId="{E14C64FD-4046-468F-BEBA-17E105E5BAD8}">
      <dgm:prSet/>
      <dgm:spPr/>
      <dgm:t>
        <a:bodyPr/>
        <a:lstStyle/>
        <a:p>
          <a:endParaRPr lang="en-US"/>
        </a:p>
      </dgm:t>
    </dgm:pt>
    <dgm:pt modelId="{16B62FE6-F10D-4D7B-A180-8802BAFD085B}" type="sibTrans" cxnId="{E14C64FD-4046-468F-BEBA-17E105E5BAD8}">
      <dgm:prSet/>
      <dgm:spPr/>
      <dgm:t>
        <a:bodyPr/>
        <a:lstStyle/>
        <a:p>
          <a:endParaRPr lang="en-US"/>
        </a:p>
      </dgm:t>
    </dgm:pt>
    <dgm:pt modelId="{A52A264E-326D-4C13-9729-868D40D0C802}">
      <dgm:prSet/>
      <dgm:spPr/>
      <dgm:t>
        <a:bodyPr/>
        <a:lstStyle/>
        <a:p>
          <a:r>
            <a:rPr lang="en-US" b="1"/>
            <a:t>CSV files</a:t>
          </a:r>
          <a:r>
            <a:rPr lang="en-US"/>
            <a:t> (comma-separated value files) are delimited files</a:t>
          </a:r>
        </a:p>
      </dgm:t>
    </dgm:pt>
    <dgm:pt modelId="{0C0EAC7D-D12E-4D2E-B631-FC5D6442931C}" type="parTrans" cxnId="{2175E199-77B3-4B02-A7D0-DB82A6207DE0}">
      <dgm:prSet/>
      <dgm:spPr/>
      <dgm:t>
        <a:bodyPr/>
        <a:lstStyle/>
        <a:p>
          <a:endParaRPr lang="en-US"/>
        </a:p>
      </dgm:t>
    </dgm:pt>
    <dgm:pt modelId="{74530F56-2B67-4BC0-BDA3-768DEB6453EE}" type="sibTrans" cxnId="{2175E199-77B3-4B02-A7D0-DB82A6207DE0}">
      <dgm:prSet/>
      <dgm:spPr/>
      <dgm:t>
        <a:bodyPr/>
        <a:lstStyle/>
        <a:p>
          <a:endParaRPr lang="en-US"/>
        </a:p>
      </dgm:t>
    </dgm:pt>
    <dgm:pt modelId="{0BA04125-8888-479D-9CA0-49F7424471EA}" type="pres">
      <dgm:prSet presAssocID="{91D3CCF6-EF0D-483D-9CEC-5E91173ACFC4}" presName="linear" presStyleCnt="0">
        <dgm:presLayoutVars>
          <dgm:dir/>
          <dgm:animLvl val="lvl"/>
          <dgm:resizeHandles val="exact"/>
        </dgm:presLayoutVars>
      </dgm:prSet>
      <dgm:spPr/>
    </dgm:pt>
    <dgm:pt modelId="{679CF6BC-F51D-40F3-9BE7-EBE0388F4565}" type="pres">
      <dgm:prSet presAssocID="{CB67CD71-0254-4D7C-8D99-924EA60E703E}" presName="parentLin" presStyleCnt="0"/>
      <dgm:spPr/>
    </dgm:pt>
    <dgm:pt modelId="{27AA5EFC-A125-4739-9904-2774866F6672}" type="pres">
      <dgm:prSet presAssocID="{CB67CD71-0254-4D7C-8D99-924EA60E703E}" presName="parentLeftMargin" presStyleLbl="node1" presStyleIdx="0" presStyleCnt="3"/>
      <dgm:spPr/>
    </dgm:pt>
    <dgm:pt modelId="{C9C47392-4A6F-43CD-BCFC-997D0A49E21A}" type="pres">
      <dgm:prSet presAssocID="{CB67CD71-0254-4D7C-8D99-924EA60E70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A9712-0321-45F3-8F8A-5C1CCBCA6A76}" type="pres">
      <dgm:prSet presAssocID="{CB67CD71-0254-4D7C-8D99-924EA60E703E}" presName="negativeSpace" presStyleCnt="0"/>
      <dgm:spPr/>
    </dgm:pt>
    <dgm:pt modelId="{1BB8934B-60ED-4DDE-8D19-FE0D9CC54957}" type="pres">
      <dgm:prSet presAssocID="{CB67CD71-0254-4D7C-8D99-924EA60E703E}" presName="childText" presStyleLbl="conFgAcc1" presStyleIdx="0" presStyleCnt="3">
        <dgm:presLayoutVars>
          <dgm:bulletEnabled val="1"/>
        </dgm:presLayoutVars>
      </dgm:prSet>
      <dgm:spPr/>
    </dgm:pt>
    <dgm:pt modelId="{A8D360F9-1419-4408-9CE3-F0E8F41FBB56}" type="pres">
      <dgm:prSet presAssocID="{92D52D6D-C640-44ED-B526-0B7A6045CF88}" presName="spaceBetweenRectangles" presStyleCnt="0"/>
      <dgm:spPr/>
    </dgm:pt>
    <dgm:pt modelId="{81431691-522D-4923-BC03-4A82E9BA4966}" type="pres">
      <dgm:prSet presAssocID="{1683D5DE-09E2-463F-8CCA-A3A1A8AE8343}" presName="parentLin" presStyleCnt="0"/>
      <dgm:spPr/>
    </dgm:pt>
    <dgm:pt modelId="{DA12ED1C-1B48-403B-BF49-720036CC97AC}" type="pres">
      <dgm:prSet presAssocID="{1683D5DE-09E2-463F-8CCA-A3A1A8AE8343}" presName="parentLeftMargin" presStyleLbl="node1" presStyleIdx="0" presStyleCnt="3"/>
      <dgm:spPr/>
    </dgm:pt>
    <dgm:pt modelId="{0CFD91EF-5F6C-488F-AF5E-4DAB4625FD43}" type="pres">
      <dgm:prSet presAssocID="{1683D5DE-09E2-463F-8CCA-A3A1A8AE83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70083A-3DDC-460C-973E-179B625757F1}" type="pres">
      <dgm:prSet presAssocID="{1683D5DE-09E2-463F-8CCA-A3A1A8AE8343}" presName="negativeSpace" presStyleCnt="0"/>
      <dgm:spPr/>
    </dgm:pt>
    <dgm:pt modelId="{B5B5F29A-0975-4A26-B2DF-9FC466BA8384}" type="pres">
      <dgm:prSet presAssocID="{1683D5DE-09E2-463F-8CCA-A3A1A8AE8343}" presName="childText" presStyleLbl="conFgAcc1" presStyleIdx="1" presStyleCnt="3">
        <dgm:presLayoutVars>
          <dgm:bulletEnabled val="1"/>
        </dgm:presLayoutVars>
      </dgm:prSet>
      <dgm:spPr/>
    </dgm:pt>
    <dgm:pt modelId="{6671030C-99E7-44DF-8F24-62DB5C4224EC}" type="pres">
      <dgm:prSet presAssocID="{4F71D3AD-D294-408C-B6BE-617A9A4A30D4}" presName="spaceBetweenRectangles" presStyleCnt="0"/>
      <dgm:spPr/>
    </dgm:pt>
    <dgm:pt modelId="{C97961E5-3C20-4830-BFE8-16E85CAD8D22}" type="pres">
      <dgm:prSet presAssocID="{6A15BFA6-9E4E-46C8-B965-CEFA874F680A}" presName="parentLin" presStyleCnt="0"/>
      <dgm:spPr/>
    </dgm:pt>
    <dgm:pt modelId="{F667AB72-5983-4182-AB50-24ED6CF8BD26}" type="pres">
      <dgm:prSet presAssocID="{6A15BFA6-9E4E-46C8-B965-CEFA874F680A}" presName="parentLeftMargin" presStyleLbl="node1" presStyleIdx="1" presStyleCnt="3"/>
      <dgm:spPr/>
    </dgm:pt>
    <dgm:pt modelId="{1514F3E6-9432-4CAB-BFA2-907FD81D2D85}" type="pres">
      <dgm:prSet presAssocID="{6A15BFA6-9E4E-46C8-B965-CEFA874F68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17DADB-F428-41C4-A7CE-FFD83951656C}" type="pres">
      <dgm:prSet presAssocID="{6A15BFA6-9E4E-46C8-B965-CEFA874F680A}" presName="negativeSpace" presStyleCnt="0"/>
      <dgm:spPr/>
    </dgm:pt>
    <dgm:pt modelId="{DA83C1D5-1050-4CC4-B5CB-BE80A80C4BA3}" type="pres">
      <dgm:prSet presAssocID="{6A15BFA6-9E4E-46C8-B965-CEFA874F68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027701-B0EA-4316-BB2F-D6C739983026}" type="presOf" srcId="{1683D5DE-09E2-463F-8CCA-A3A1A8AE8343}" destId="{DA12ED1C-1B48-403B-BF49-720036CC97AC}" srcOrd="0" destOrd="0" presId="urn:microsoft.com/office/officeart/2005/8/layout/list1"/>
    <dgm:cxn modelId="{C600CC14-E2A4-43D3-AA4F-90EC84539B2C}" type="presOf" srcId="{F8B68D66-4A56-448C-AEB2-435A774A5D04}" destId="{1BB8934B-60ED-4DDE-8D19-FE0D9CC54957}" srcOrd="0" destOrd="0" presId="urn:microsoft.com/office/officeart/2005/8/layout/list1"/>
    <dgm:cxn modelId="{A6CC8231-1591-4F18-B0E8-030F729993CF}" type="presOf" srcId="{A52A264E-326D-4C13-9729-868D40D0C802}" destId="{DA83C1D5-1050-4CC4-B5CB-BE80A80C4BA3}" srcOrd="0" destOrd="2" presId="urn:microsoft.com/office/officeart/2005/8/layout/list1"/>
    <dgm:cxn modelId="{6B93BF5F-60A1-4B49-97D1-61C36C04702F}" srcId="{CB67CD71-0254-4D7C-8D99-924EA60E703E}" destId="{F8B68D66-4A56-448C-AEB2-435A774A5D04}" srcOrd="0" destOrd="0" parTransId="{A245DCED-6C48-44CA-99A3-BC257BA9EE58}" sibTransId="{3E8462D8-4D5B-4E12-8B75-FC97568203E5}"/>
    <dgm:cxn modelId="{40F02B60-C03B-4204-95A5-72045CF86562}" srcId="{1683D5DE-09E2-463F-8CCA-A3A1A8AE8343}" destId="{F6221002-27FC-4D80-8D0D-0D1AECA57D88}" srcOrd="0" destOrd="0" parTransId="{7C0D69AE-EABA-4123-8AB7-B1756963491F}" sibTransId="{EC36EA76-8A32-47DD-818B-BA2269E5F19D}"/>
    <dgm:cxn modelId="{D08F1341-3693-4370-950D-2FB56806BDE6}" type="presOf" srcId="{CB67CD71-0254-4D7C-8D99-924EA60E703E}" destId="{27AA5EFC-A125-4739-9904-2774866F6672}" srcOrd="0" destOrd="0" presId="urn:microsoft.com/office/officeart/2005/8/layout/list1"/>
    <dgm:cxn modelId="{62C3376D-C4BE-4AF7-8078-4A7E214D511A}" srcId="{91D3CCF6-EF0D-483D-9CEC-5E91173ACFC4}" destId="{6A15BFA6-9E4E-46C8-B965-CEFA874F680A}" srcOrd="2" destOrd="0" parTransId="{B62D4137-7EE8-450B-AB81-F5E19663040C}" sibTransId="{721DF58D-DF3D-4F3A-BEED-AEE645173D31}"/>
    <dgm:cxn modelId="{7F5F5F4D-9997-48F0-AB62-A470C6B2B3EC}" type="presOf" srcId="{91D3CCF6-EF0D-483D-9CEC-5E91173ACFC4}" destId="{0BA04125-8888-479D-9CA0-49F7424471EA}" srcOrd="0" destOrd="0" presId="urn:microsoft.com/office/officeart/2005/8/layout/list1"/>
    <dgm:cxn modelId="{18507170-9C40-4AAF-9D0F-F43254A23001}" type="presOf" srcId="{422DF71E-A3FF-4A92-813C-8085E4DA7B20}" destId="{DA83C1D5-1050-4CC4-B5CB-BE80A80C4BA3}" srcOrd="0" destOrd="0" presId="urn:microsoft.com/office/officeart/2005/8/layout/list1"/>
    <dgm:cxn modelId="{8E07F073-8D4E-442B-90C4-14BC3096D1F0}" srcId="{91D3CCF6-EF0D-483D-9CEC-5E91173ACFC4}" destId="{1683D5DE-09E2-463F-8CCA-A3A1A8AE8343}" srcOrd="1" destOrd="0" parTransId="{269A3702-3C9E-4F08-BCAE-614CE41999ED}" sibTransId="{4F71D3AD-D294-408C-B6BE-617A9A4A30D4}"/>
    <dgm:cxn modelId="{0A42B255-4265-44A8-8554-5D0AD2AD4065}" type="presOf" srcId="{CB67CD71-0254-4D7C-8D99-924EA60E703E}" destId="{C9C47392-4A6F-43CD-BCFC-997D0A49E21A}" srcOrd="1" destOrd="0" presId="urn:microsoft.com/office/officeart/2005/8/layout/list1"/>
    <dgm:cxn modelId="{60214357-4DD8-4B85-AF29-6E76AFC70450}" type="presOf" srcId="{6A15BFA6-9E4E-46C8-B965-CEFA874F680A}" destId="{1514F3E6-9432-4CAB-BFA2-907FD81D2D85}" srcOrd="1" destOrd="0" presId="urn:microsoft.com/office/officeart/2005/8/layout/list1"/>
    <dgm:cxn modelId="{2DC7447D-DEF5-446B-A052-232C7CB744D9}" type="presOf" srcId="{EF9F00F0-19F8-4C09-904A-990449B422FA}" destId="{DA83C1D5-1050-4CC4-B5CB-BE80A80C4BA3}" srcOrd="0" destOrd="1" presId="urn:microsoft.com/office/officeart/2005/8/layout/list1"/>
    <dgm:cxn modelId="{DF907384-9AD0-44F2-81AE-DCC9134A5C44}" type="presOf" srcId="{F6221002-27FC-4D80-8D0D-0D1AECA57D88}" destId="{B5B5F29A-0975-4A26-B2DF-9FC466BA8384}" srcOrd="0" destOrd="0" presId="urn:microsoft.com/office/officeart/2005/8/layout/list1"/>
    <dgm:cxn modelId="{F16B8A8C-198B-4339-AD2B-C27ED3634E12}" type="presOf" srcId="{6A15BFA6-9E4E-46C8-B965-CEFA874F680A}" destId="{F667AB72-5983-4182-AB50-24ED6CF8BD26}" srcOrd="0" destOrd="0" presId="urn:microsoft.com/office/officeart/2005/8/layout/list1"/>
    <dgm:cxn modelId="{2175E199-77B3-4B02-A7D0-DB82A6207DE0}" srcId="{6A15BFA6-9E4E-46C8-B965-CEFA874F680A}" destId="{A52A264E-326D-4C13-9729-868D40D0C802}" srcOrd="2" destOrd="0" parTransId="{0C0EAC7D-D12E-4D2E-B631-FC5D6442931C}" sibTransId="{74530F56-2B67-4BC0-BDA3-768DEB6453EE}"/>
    <dgm:cxn modelId="{3F1EF9AC-78F3-4204-A060-94316270C382}" srcId="{91D3CCF6-EF0D-483D-9CEC-5E91173ACFC4}" destId="{CB67CD71-0254-4D7C-8D99-924EA60E703E}" srcOrd="0" destOrd="0" parTransId="{87900C42-A66F-4E1E-A69C-7B3DC099BBC1}" sibTransId="{92D52D6D-C640-44ED-B526-0B7A6045CF88}"/>
    <dgm:cxn modelId="{905FE4CE-6C9E-451E-928C-6D557C1EB755}" type="presOf" srcId="{1683D5DE-09E2-463F-8CCA-A3A1A8AE8343}" destId="{0CFD91EF-5F6C-488F-AF5E-4DAB4625FD43}" srcOrd="1" destOrd="0" presId="urn:microsoft.com/office/officeart/2005/8/layout/list1"/>
    <dgm:cxn modelId="{0C3442D5-B698-439E-9BC7-FB8160BF1D63}" srcId="{6A15BFA6-9E4E-46C8-B965-CEFA874F680A}" destId="{422DF71E-A3FF-4A92-813C-8085E4DA7B20}" srcOrd="0" destOrd="0" parTransId="{3E89C907-F7EF-4AAE-B76F-2F818D7773D0}" sibTransId="{EE32B83C-4351-40FF-8394-1EBF17E7ECBC}"/>
    <dgm:cxn modelId="{E14C64FD-4046-468F-BEBA-17E105E5BAD8}" srcId="{6A15BFA6-9E4E-46C8-B965-CEFA874F680A}" destId="{EF9F00F0-19F8-4C09-904A-990449B422FA}" srcOrd="1" destOrd="0" parTransId="{DEECBE9B-58FE-4AC3-B8C7-33A1C6816C3F}" sibTransId="{16B62FE6-F10D-4D7B-A180-8802BAFD085B}"/>
    <dgm:cxn modelId="{4AE64D77-2E57-4834-B0FF-7A20CD023716}" type="presParOf" srcId="{0BA04125-8888-479D-9CA0-49F7424471EA}" destId="{679CF6BC-F51D-40F3-9BE7-EBE0388F4565}" srcOrd="0" destOrd="0" presId="urn:microsoft.com/office/officeart/2005/8/layout/list1"/>
    <dgm:cxn modelId="{9248F675-44D5-4928-AA58-1AEFC4EC4E7D}" type="presParOf" srcId="{679CF6BC-F51D-40F3-9BE7-EBE0388F4565}" destId="{27AA5EFC-A125-4739-9904-2774866F6672}" srcOrd="0" destOrd="0" presId="urn:microsoft.com/office/officeart/2005/8/layout/list1"/>
    <dgm:cxn modelId="{DB617BED-CABA-4E95-B67E-F52447D2A58B}" type="presParOf" srcId="{679CF6BC-F51D-40F3-9BE7-EBE0388F4565}" destId="{C9C47392-4A6F-43CD-BCFC-997D0A49E21A}" srcOrd="1" destOrd="0" presId="urn:microsoft.com/office/officeart/2005/8/layout/list1"/>
    <dgm:cxn modelId="{EDC7C4F9-5E0F-48F9-9DAC-578D4833569C}" type="presParOf" srcId="{0BA04125-8888-479D-9CA0-49F7424471EA}" destId="{029A9712-0321-45F3-8F8A-5C1CCBCA6A76}" srcOrd="1" destOrd="0" presId="urn:microsoft.com/office/officeart/2005/8/layout/list1"/>
    <dgm:cxn modelId="{2DD058D8-53FA-4E5A-AAF8-98703B01B6A6}" type="presParOf" srcId="{0BA04125-8888-479D-9CA0-49F7424471EA}" destId="{1BB8934B-60ED-4DDE-8D19-FE0D9CC54957}" srcOrd="2" destOrd="0" presId="urn:microsoft.com/office/officeart/2005/8/layout/list1"/>
    <dgm:cxn modelId="{BC14CA09-29F8-4FA4-9CD4-622D2F2A8B13}" type="presParOf" srcId="{0BA04125-8888-479D-9CA0-49F7424471EA}" destId="{A8D360F9-1419-4408-9CE3-F0E8F41FBB56}" srcOrd="3" destOrd="0" presId="urn:microsoft.com/office/officeart/2005/8/layout/list1"/>
    <dgm:cxn modelId="{BBF937D9-BA64-4BDB-96B7-C750E79232BD}" type="presParOf" srcId="{0BA04125-8888-479D-9CA0-49F7424471EA}" destId="{81431691-522D-4923-BC03-4A82E9BA4966}" srcOrd="4" destOrd="0" presId="urn:microsoft.com/office/officeart/2005/8/layout/list1"/>
    <dgm:cxn modelId="{82EBC13E-07C2-4568-8009-E2BF002D013F}" type="presParOf" srcId="{81431691-522D-4923-BC03-4A82E9BA4966}" destId="{DA12ED1C-1B48-403B-BF49-720036CC97AC}" srcOrd="0" destOrd="0" presId="urn:microsoft.com/office/officeart/2005/8/layout/list1"/>
    <dgm:cxn modelId="{E774FFBA-853A-4D11-B3FD-40D31A22D69D}" type="presParOf" srcId="{81431691-522D-4923-BC03-4A82E9BA4966}" destId="{0CFD91EF-5F6C-488F-AF5E-4DAB4625FD43}" srcOrd="1" destOrd="0" presId="urn:microsoft.com/office/officeart/2005/8/layout/list1"/>
    <dgm:cxn modelId="{4B0A7D26-3D89-443E-BDF8-19CC9D039C98}" type="presParOf" srcId="{0BA04125-8888-479D-9CA0-49F7424471EA}" destId="{0A70083A-3DDC-460C-973E-179B625757F1}" srcOrd="5" destOrd="0" presId="urn:microsoft.com/office/officeart/2005/8/layout/list1"/>
    <dgm:cxn modelId="{D958923C-4C75-4745-BF2D-D3FC73B04D6E}" type="presParOf" srcId="{0BA04125-8888-479D-9CA0-49F7424471EA}" destId="{B5B5F29A-0975-4A26-B2DF-9FC466BA8384}" srcOrd="6" destOrd="0" presId="urn:microsoft.com/office/officeart/2005/8/layout/list1"/>
    <dgm:cxn modelId="{3CC5DECA-6056-4E7F-B363-18FE5F3B96AD}" type="presParOf" srcId="{0BA04125-8888-479D-9CA0-49F7424471EA}" destId="{6671030C-99E7-44DF-8F24-62DB5C4224EC}" srcOrd="7" destOrd="0" presId="urn:microsoft.com/office/officeart/2005/8/layout/list1"/>
    <dgm:cxn modelId="{EC41BB1A-0EAA-4D04-AC70-FCE3CCA4A6AE}" type="presParOf" srcId="{0BA04125-8888-479D-9CA0-49F7424471EA}" destId="{C97961E5-3C20-4830-BFE8-16E85CAD8D22}" srcOrd="8" destOrd="0" presId="urn:microsoft.com/office/officeart/2005/8/layout/list1"/>
    <dgm:cxn modelId="{EF2DE7FE-C00F-4028-8166-448F95D5089F}" type="presParOf" srcId="{C97961E5-3C20-4830-BFE8-16E85CAD8D22}" destId="{F667AB72-5983-4182-AB50-24ED6CF8BD26}" srcOrd="0" destOrd="0" presId="urn:microsoft.com/office/officeart/2005/8/layout/list1"/>
    <dgm:cxn modelId="{6E3B1CDA-BB58-48EF-8952-EF5BF145D87C}" type="presParOf" srcId="{C97961E5-3C20-4830-BFE8-16E85CAD8D22}" destId="{1514F3E6-9432-4CAB-BFA2-907FD81D2D85}" srcOrd="1" destOrd="0" presId="urn:microsoft.com/office/officeart/2005/8/layout/list1"/>
    <dgm:cxn modelId="{DA8040B9-DFFE-476E-8E90-633F2C090017}" type="presParOf" srcId="{0BA04125-8888-479D-9CA0-49F7424471EA}" destId="{A317DADB-F428-41C4-A7CE-FFD83951656C}" srcOrd="9" destOrd="0" presId="urn:microsoft.com/office/officeart/2005/8/layout/list1"/>
    <dgm:cxn modelId="{C104460B-156A-48C4-BEDF-5BA752466FF0}" type="presParOf" srcId="{0BA04125-8888-479D-9CA0-49F7424471EA}" destId="{DA83C1D5-1050-4CC4-B5CB-BE80A80C4B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BA8AF3-3E06-4206-9CA0-3D694CB849A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58F3BC-3D8C-4534-8FC5-E40993728F08}">
      <dgm:prSet/>
      <dgm:spPr/>
      <dgm:t>
        <a:bodyPr/>
        <a:lstStyle/>
        <a:p>
          <a:r>
            <a:rPr lang="en-US"/>
            <a:t>Writing</a:t>
          </a:r>
        </a:p>
      </dgm:t>
    </dgm:pt>
    <dgm:pt modelId="{457CFB1F-6E48-4019-B316-A6FE94F6928C}" type="parTrans" cxnId="{53D81A62-E5CB-4199-9221-0DCD2437F27F}">
      <dgm:prSet/>
      <dgm:spPr/>
      <dgm:t>
        <a:bodyPr/>
        <a:lstStyle/>
        <a:p>
          <a:endParaRPr lang="en-US"/>
        </a:p>
      </dgm:t>
    </dgm:pt>
    <dgm:pt modelId="{83EF4B80-7CDE-48DB-AEA5-233A131CA0CA}" type="sibTrans" cxnId="{53D81A62-E5CB-4199-9221-0DCD2437F27F}">
      <dgm:prSet/>
      <dgm:spPr/>
      <dgm:t>
        <a:bodyPr/>
        <a:lstStyle/>
        <a:p>
          <a:endParaRPr lang="en-US"/>
        </a:p>
      </dgm:t>
    </dgm:pt>
    <dgm:pt modelId="{BC65DE26-A243-4C52-B2CF-3A1CC603A6B1}">
      <dgm:prSet/>
      <dgm:spPr/>
      <dgm:t>
        <a:bodyPr/>
        <a:lstStyle/>
        <a:p>
          <a:r>
            <a:rPr lang="en-US"/>
            <a:t>Writing to an existing file</a:t>
          </a:r>
        </a:p>
      </dgm:t>
    </dgm:pt>
    <dgm:pt modelId="{41146A3D-1209-4E41-8384-EA0B639277BD}" type="parTrans" cxnId="{D6890636-3F87-49D5-AAB5-0F4D995B603D}">
      <dgm:prSet/>
      <dgm:spPr/>
      <dgm:t>
        <a:bodyPr/>
        <a:lstStyle/>
        <a:p>
          <a:endParaRPr lang="en-US"/>
        </a:p>
      </dgm:t>
    </dgm:pt>
    <dgm:pt modelId="{F7D364AD-9763-4C8F-8133-5BEAA90B8A1C}" type="sibTrans" cxnId="{D6890636-3F87-49D5-AAB5-0F4D995B603D}">
      <dgm:prSet/>
      <dgm:spPr/>
      <dgm:t>
        <a:bodyPr/>
        <a:lstStyle/>
        <a:p>
          <a:endParaRPr lang="en-US"/>
        </a:p>
      </dgm:t>
    </dgm:pt>
    <dgm:pt modelId="{06F3FC54-AC64-4BAF-BBC2-6502DCF01EC9}">
      <dgm:prSet/>
      <dgm:spPr/>
      <dgm:t>
        <a:bodyPr/>
        <a:lstStyle/>
        <a:p>
          <a:r>
            <a:rPr lang="en-US"/>
            <a:t>Reading</a:t>
          </a:r>
        </a:p>
      </dgm:t>
    </dgm:pt>
    <dgm:pt modelId="{68713DE4-149A-4D41-A65E-09514EAE79E0}" type="parTrans" cxnId="{DD2EEDBC-C5BC-4531-886F-03A73C5C09E0}">
      <dgm:prSet/>
      <dgm:spPr/>
      <dgm:t>
        <a:bodyPr/>
        <a:lstStyle/>
        <a:p>
          <a:endParaRPr lang="en-US"/>
        </a:p>
      </dgm:t>
    </dgm:pt>
    <dgm:pt modelId="{A71C7612-E772-4670-BE43-52834F148FB6}" type="sibTrans" cxnId="{DD2EEDBC-C5BC-4531-886F-03A73C5C09E0}">
      <dgm:prSet/>
      <dgm:spPr/>
      <dgm:t>
        <a:bodyPr/>
        <a:lstStyle/>
        <a:p>
          <a:endParaRPr lang="en-US"/>
        </a:p>
      </dgm:t>
    </dgm:pt>
    <dgm:pt modelId="{99A54DB6-4828-4473-8CC2-09EB16277411}">
      <dgm:prSet/>
      <dgm:spPr/>
      <dgm:t>
        <a:bodyPr/>
        <a:lstStyle/>
        <a:p>
          <a:r>
            <a:rPr lang="en-US"/>
            <a:t>Reading from that file if it exists</a:t>
          </a:r>
        </a:p>
      </dgm:t>
    </dgm:pt>
    <dgm:pt modelId="{CB774A20-0215-4CB2-9870-A22FD093B418}" type="parTrans" cxnId="{22A1EE6F-9EA6-4C1C-A6A8-2BB68999A11F}">
      <dgm:prSet/>
      <dgm:spPr/>
      <dgm:t>
        <a:bodyPr/>
        <a:lstStyle/>
        <a:p>
          <a:endParaRPr lang="en-US"/>
        </a:p>
      </dgm:t>
    </dgm:pt>
    <dgm:pt modelId="{5FA8D7E6-BE50-418A-9E31-1F033402509C}" type="sibTrans" cxnId="{22A1EE6F-9EA6-4C1C-A6A8-2BB68999A11F}">
      <dgm:prSet/>
      <dgm:spPr/>
      <dgm:t>
        <a:bodyPr/>
        <a:lstStyle/>
        <a:p>
          <a:endParaRPr lang="en-US"/>
        </a:p>
      </dgm:t>
    </dgm:pt>
    <dgm:pt modelId="{D3218ADC-F0BD-429D-A365-112D92BADC0B}">
      <dgm:prSet/>
      <dgm:spPr/>
      <dgm:t>
        <a:bodyPr/>
        <a:lstStyle/>
        <a:p>
          <a:r>
            <a:rPr lang="en-US"/>
            <a:t>Parsing</a:t>
          </a:r>
        </a:p>
      </dgm:t>
    </dgm:pt>
    <dgm:pt modelId="{444E9BFF-C58F-4366-877D-79D05F19ACAC}" type="parTrans" cxnId="{5126F4BA-615F-4DA0-B050-317DCE929AB5}">
      <dgm:prSet/>
      <dgm:spPr/>
      <dgm:t>
        <a:bodyPr/>
        <a:lstStyle/>
        <a:p>
          <a:endParaRPr lang="en-US"/>
        </a:p>
      </dgm:t>
    </dgm:pt>
    <dgm:pt modelId="{5143CDC4-DCC0-43F8-ABB8-0EE0EBCAAD3D}" type="sibTrans" cxnId="{5126F4BA-615F-4DA0-B050-317DCE929AB5}">
      <dgm:prSet/>
      <dgm:spPr/>
      <dgm:t>
        <a:bodyPr/>
        <a:lstStyle/>
        <a:p>
          <a:endParaRPr lang="en-US"/>
        </a:p>
      </dgm:t>
    </dgm:pt>
    <dgm:pt modelId="{EA6DB4BF-5F77-4932-8F66-4EB84D2837A6}">
      <dgm:prSet/>
      <dgm:spPr/>
      <dgm:t>
        <a:bodyPr/>
        <a:lstStyle/>
        <a:p>
          <a:r>
            <a:rPr lang="en-US"/>
            <a:t>Parsing read data into an object</a:t>
          </a:r>
        </a:p>
      </dgm:t>
    </dgm:pt>
    <dgm:pt modelId="{FE666318-5A3E-4B6C-A5B2-620FA4CB9019}" type="parTrans" cxnId="{48DA5D18-1C80-4813-B5B2-D7A0B37E525D}">
      <dgm:prSet/>
      <dgm:spPr/>
      <dgm:t>
        <a:bodyPr/>
        <a:lstStyle/>
        <a:p>
          <a:endParaRPr lang="en-US"/>
        </a:p>
      </dgm:t>
    </dgm:pt>
    <dgm:pt modelId="{BD737078-1089-4BCB-AD48-9B1697D00B16}" type="sibTrans" cxnId="{48DA5D18-1C80-4813-B5B2-D7A0B37E525D}">
      <dgm:prSet/>
      <dgm:spPr/>
      <dgm:t>
        <a:bodyPr/>
        <a:lstStyle/>
        <a:p>
          <a:endParaRPr lang="en-US"/>
        </a:p>
      </dgm:t>
    </dgm:pt>
    <dgm:pt modelId="{6D2FFFFF-9BF4-413C-ABF7-08D15405E4A6}" type="pres">
      <dgm:prSet presAssocID="{E9BA8AF3-3E06-4206-9CA0-3D694CB849A1}" presName="Name0" presStyleCnt="0">
        <dgm:presLayoutVars>
          <dgm:dir/>
          <dgm:animLvl val="lvl"/>
          <dgm:resizeHandles val="exact"/>
        </dgm:presLayoutVars>
      </dgm:prSet>
      <dgm:spPr/>
    </dgm:pt>
    <dgm:pt modelId="{87A11BD4-9243-4E51-A824-F792DA0B1F82}" type="pres">
      <dgm:prSet presAssocID="{EE58F3BC-3D8C-4534-8FC5-E40993728F08}" presName="linNode" presStyleCnt="0"/>
      <dgm:spPr/>
    </dgm:pt>
    <dgm:pt modelId="{D40F19AB-5282-4ECA-BAE3-2595FB142CEF}" type="pres">
      <dgm:prSet presAssocID="{EE58F3BC-3D8C-4534-8FC5-E40993728F0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9672AD0-1971-4D20-A30F-29B82D2B836D}" type="pres">
      <dgm:prSet presAssocID="{EE58F3BC-3D8C-4534-8FC5-E40993728F08}" presName="descendantText" presStyleLbl="alignAccFollowNode1" presStyleIdx="0" presStyleCnt="3">
        <dgm:presLayoutVars>
          <dgm:bulletEnabled/>
        </dgm:presLayoutVars>
      </dgm:prSet>
      <dgm:spPr/>
    </dgm:pt>
    <dgm:pt modelId="{ADAB2EFE-98B3-4F09-8165-3336AB8ECEB9}" type="pres">
      <dgm:prSet presAssocID="{83EF4B80-7CDE-48DB-AEA5-233A131CA0CA}" presName="sp" presStyleCnt="0"/>
      <dgm:spPr/>
    </dgm:pt>
    <dgm:pt modelId="{76A4CC4A-732E-4A15-9571-C4CBF9AF4F72}" type="pres">
      <dgm:prSet presAssocID="{06F3FC54-AC64-4BAF-BBC2-6502DCF01EC9}" presName="linNode" presStyleCnt="0"/>
      <dgm:spPr/>
    </dgm:pt>
    <dgm:pt modelId="{2E09AC29-6FF7-4ADA-A2C2-DA7D75994740}" type="pres">
      <dgm:prSet presAssocID="{06F3FC54-AC64-4BAF-BBC2-6502DCF01EC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787BF3B-358F-40F2-B741-8CC950D675CD}" type="pres">
      <dgm:prSet presAssocID="{06F3FC54-AC64-4BAF-BBC2-6502DCF01EC9}" presName="descendantText" presStyleLbl="alignAccFollowNode1" presStyleIdx="1" presStyleCnt="3">
        <dgm:presLayoutVars>
          <dgm:bulletEnabled/>
        </dgm:presLayoutVars>
      </dgm:prSet>
      <dgm:spPr/>
    </dgm:pt>
    <dgm:pt modelId="{07853087-8EA4-4E14-81AF-290171A77736}" type="pres">
      <dgm:prSet presAssocID="{A71C7612-E772-4670-BE43-52834F148FB6}" presName="sp" presStyleCnt="0"/>
      <dgm:spPr/>
    </dgm:pt>
    <dgm:pt modelId="{0C8ABC97-DBC6-4472-8A6B-8BABDABBA297}" type="pres">
      <dgm:prSet presAssocID="{D3218ADC-F0BD-429D-A365-112D92BADC0B}" presName="linNode" presStyleCnt="0"/>
      <dgm:spPr/>
    </dgm:pt>
    <dgm:pt modelId="{592FCFEF-E97E-4B3F-8848-493273354204}" type="pres">
      <dgm:prSet presAssocID="{D3218ADC-F0BD-429D-A365-112D92BAD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AFBC6A8-CF49-471D-BFAA-35C614A2CA83}" type="pres">
      <dgm:prSet presAssocID="{D3218ADC-F0BD-429D-A365-112D92BAD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6FB3111-4349-4B18-93F1-7E3C84BC4B81}" type="presOf" srcId="{06F3FC54-AC64-4BAF-BBC2-6502DCF01EC9}" destId="{2E09AC29-6FF7-4ADA-A2C2-DA7D75994740}" srcOrd="0" destOrd="0" presId="urn:microsoft.com/office/officeart/2016/7/layout/VerticalSolidActionList"/>
    <dgm:cxn modelId="{48DA5D18-1C80-4813-B5B2-D7A0B37E525D}" srcId="{D3218ADC-F0BD-429D-A365-112D92BADC0B}" destId="{EA6DB4BF-5F77-4932-8F66-4EB84D2837A6}" srcOrd="0" destOrd="0" parTransId="{FE666318-5A3E-4B6C-A5B2-620FA4CB9019}" sibTransId="{BD737078-1089-4BCB-AD48-9B1697D00B16}"/>
    <dgm:cxn modelId="{370BAA29-C73A-464F-9E59-F43936049D29}" type="presOf" srcId="{D3218ADC-F0BD-429D-A365-112D92BADC0B}" destId="{592FCFEF-E97E-4B3F-8848-493273354204}" srcOrd="0" destOrd="0" presId="urn:microsoft.com/office/officeart/2016/7/layout/VerticalSolidActionList"/>
    <dgm:cxn modelId="{D6890636-3F87-49D5-AAB5-0F4D995B603D}" srcId="{EE58F3BC-3D8C-4534-8FC5-E40993728F08}" destId="{BC65DE26-A243-4C52-B2CF-3A1CC603A6B1}" srcOrd="0" destOrd="0" parTransId="{41146A3D-1209-4E41-8384-EA0B639277BD}" sibTransId="{F7D364AD-9763-4C8F-8133-5BEAA90B8A1C}"/>
    <dgm:cxn modelId="{2B6A9640-6FB7-495D-8FF8-2B9D3ECAD6A1}" type="presOf" srcId="{EA6DB4BF-5F77-4932-8F66-4EB84D2837A6}" destId="{BAFBC6A8-CF49-471D-BFAA-35C614A2CA83}" srcOrd="0" destOrd="0" presId="urn:microsoft.com/office/officeart/2016/7/layout/VerticalSolidActionList"/>
    <dgm:cxn modelId="{53D81A62-E5CB-4199-9221-0DCD2437F27F}" srcId="{E9BA8AF3-3E06-4206-9CA0-3D694CB849A1}" destId="{EE58F3BC-3D8C-4534-8FC5-E40993728F08}" srcOrd="0" destOrd="0" parTransId="{457CFB1F-6E48-4019-B316-A6FE94F6928C}" sibTransId="{83EF4B80-7CDE-48DB-AEA5-233A131CA0CA}"/>
    <dgm:cxn modelId="{0C8D554E-5501-4B2B-A77F-7E9632825325}" type="presOf" srcId="{EE58F3BC-3D8C-4534-8FC5-E40993728F08}" destId="{D40F19AB-5282-4ECA-BAE3-2595FB142CEF}" srcOrd="0" destOrd="0" presId="urn:microsoft.com/office/officeart/2016/7/layout/VerticalSolidActionList"/>
    <dgm:cxn modelId="{22A1EE6F-9EA6-4C1C-A6A8-2BB68999A11F}" srcId="{06F3FC54-AC64-4BAF-BBC2-6502DCF01EC9}" destId="{99A54DB6-4828-4473-8CC2-09EB16277411}" srcOrd="0" destOrd="0" parTransId="{CB774A20-0215-4CB2-9870-A22FD093B418}" sibTransId="{5FA8D7E6-BE50-418A-9E31-1F033402509C}"/>
    <dgm:cxn modelId="{4257B989-CC4A-42EB-BDF9-F7FD05754B55}" type="presOf" srcId="{99A54DB6-4828-4473-8CC2-09EB16277411}" destId="{D787BF3B-358F-40F2-B741-8CC950D675CD}" srcOrd="0" destOrd="0" presId="urn:microsoft.com/office/officeart/2016/7/layout/VerticalSolidActionList"/>
    <dgm:cxn modelId="{721B38B0-2D83-4BB6-9581-E53966380DC1}" type="presOf" srcId="{BC65DE26-A243-4C52-B2CF-3A1CC603A6B1}" destId="{A9672AD0-1971-4D20-A30F-29B82D2B836D}" srcOrd="0" destOrd="0" presId="urn:microsoft.com/office/officeart/2016/7/layout/VerticalSolidActionList"/>
    <dgm:cxn modelId="{5126F4BA-615F-4DA0-B050-317DCE929AB5}" srcId="{E9BA8AF3-3E06-4206-9CA0-3D694CB849A1}" destId="{D3218ADC-F0BD-429D-A365-112D92BADC0B}" srcOrd="2" destOrd="0" parTransId="{444E9BFF-C58F-4366-877D-79D05F19ACAC}" sibTransId="{5143CDC4-DCC0-43F8-ABB8-0EE0EBCAAD3D}"/>
    <dgm:cxn modelId="{DD2EEDBC-C5BC-4531-886F-03A73C5C09E0}" srcId="{E9BA8AF3-3E06-4206-9CA0-3D694CB849A1}" destId="{06F3FC54-AC64-4BAF-BBC2-6502DCF01EC9}" srcOrd="1" destOrd="0" parTransId="{68713DE4-149A-4D41-A65E-09514EAE79E0}" sibTransId="{A71C7612-E772-4670-BE43-52834F148FB6}"/>
    <dgm:cxn modelId="{1F1608FA-5D08-493E-ADB4-1BCB3809CBAA}" type="presOf" srcId="{E9BA8AF3-3E06-4206-9CA0-3D694CB849A1}" destId="{6D2FFFFF-9BF4-413C-ABF7-08D15405E4A6}" srcOrd="0" destOrd="0" presId="urn:microsoft.com/office/officeart/2016/7/layout/VerticalSolidActionList"/>
    <dgm:cxn modelId="{79500428-B34F-458F-9ECB-AF3BA5B84A7B}" type="presParOf" srcId="{6D2FFFFF-9BF4-413C-ABF7-08D15405E4A6}" destId="{87A11BD4-9243-4E51-A824-F792DA0B1F82}" srcOrd="0" destOrd="0" presId="urn:microsoft.com/office/officeart/2016/7/layout/VerticalSolidActionList"/>
    <dgm:cxn modelId="{1A80751B-C4A9-4DDD-A49E-5372A0D9BE27}" type="presParOf" srcId="{87A11BD4-9243-4E51-A824-F792DA0B1F82}" destId="{D40F19AB-5282-4ECA-BAE3-2595FB142CEF}" srcOrd="0" destOrd="0" presId="urn:microsoft.com/office/officeart/2016/7/layout/VerticalSolidActionList"/>
    <dgm:cxn modelId="{6248D7CA-33D0-4451-9D19-FE7B5AF0FB7F}" type="presParOf" srcId="{87A11BD4-9243-4E51-A824-F792DA0B1F82}" destId="{A9672AD0-1971-4D20-A30F-29B82D2B836D}" srcOrd="1" destOrd="0" presId="urn:microsoft.com/office/officeart/2016/7/layout/VerticalSolidActionList"/>
    <dgm:cxn modelId="{DD68807B-76FE-4483-BF53-1A20E2D913D9}" type="presParOf" srcId="{6D2FFFFF-9BF4-413C-ABF7-08D15405E4A6}" destId="{ADAB2EFE-98B3-4F09-8165-3336AB8ECEB9}" srcOrd="1" destOrd="0" presId="urn:microsoft.com/office/officeart/2016/7/layout/VerticalSolidActionList"/>
    <dgm:cxn modelId="{02E560B0-7D78-48D7-A199-4D794279CB28}" type="presParOf" srcId="{6D2FFFFF-9BF4-413C-ABF7-08D15405E4A6}" destId="{76A4CC4A-732E-4A15-9571-C4CBF9AF4F72}" srcOrd="2" destOrd="0" presId="urn:microsoft.com/office/officeart/2016/7/layout/VerticalSolidActionList"/>
    <dgm:cxn modelId="{348252FC-41E6-475E-80A3-8229CD1F6C06}" type="presParOf" srcId="{76A4CC4A-732E-4A15-9571-C4CBF9AF4F72}" destId="{2E09AC29-6FF7-4ADA-A2C2-DA7D75994740}" srcOrd="0" destOrd="0" presId="urn:microsoft.com/office/officeart/2016/7/layout/VerticalSolidActionList"/>
    <dgm:cxn modelId="{B4DF786A-BA1F-4E88-868B-2E03A8CAAA8B}" type="presParOf" srcId="{76A4CC4A-732E-4A15-9571-C4CBF9AF4F72}" destId="{D787BF3B-358F-40F2-B741-8CC950D675CD}" srcOrd="1" destOrd="0" presId="urn:microsoft.com/office/officeart/2016/7/layout/VerticalSolidActionList"/>
    <dgm:cxn modelId="{D3AD0838-887B-4CDE-9051-2C01DBEBB3C3}" type="presParOf" srcId="{6D2FFFFF-9BF4-413C-ABF7-08D15405E4A6}" destId="{07853087-8EA4-4E14-81AF-290171A77736}" srcOrd="3" destOrd="0" presId="urn:microsoft.com/office/officeart/2016/7/layout/VerticalSolidActionList"/>
    <dgm:cxn modelId="{D77DDC9C-BB47-48BC-903A-7415BF4C5094}" type="presParOf" srcId="{6D2FFFFF-9BF4-413C-ABF7-08D15405E4A6}" destId="{0C8ABC97-DBC6-4472-8A6B-8BABDABBA297}" srcOrd="4" destOrd="0" presId="urn:microsoft.com/office/officeart/2016/7/layout/VerticalSolidActionList"/>
    <dgm:cxn modelId="{CB6BFF5A-05B4-48D6-91E9-FF18BB7BDD12}" type="presParOf" srcId="{0C8ABC97-DBC6-4472-8A6B-8BABDABBA297}" destId="{592FCFEF-E97E-4B3F-8848-493273354204}" srcOrd="0" destOrd="0" presId="urn:microsoft.com/office/officeart/2016/7/layout/VerticalSolidActionList"/>
    <dgm:cxn modelId="{3411E589-FB6D-49DF-B8F3-FB26F5662AC4}" type="presParOf" srcId="{0C8ABC97-DBC6-4472-8A6B-8BABDABBA297}" destId="{BAFBC6A8-CF49-471D-BFAA-35C614A2CA8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FF0D468-E394-48CF-A9E5-B1476E1B362D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F160D0-3C36-4331-8ACA-2137F1EFAECC}">
      <dgm:prSet/>
      <dgm:spPr/>
      <dgm:t>
        <a:bodyPr/>
        <a:lstStyle/>
        <a:p>
          <a:r>
            <a:rPr lang="en-US"/>
            <a:t>Data in a text file is easily readable in a text editor such as Notepad, which means it is not secure</a:t>
          </a:r>
        </a:p>
      </dgm:t>
    </dgm:pt>
    <dgm:pt modelId="{B94FF692-4351-4E2D-862E-65774368A3AA}" type="parTrans" cxnId="{7EF7F98E-9DC4-4B34-9C02-54B15B473DAE}">
      <dgm:prSet/>
      <dgm:spPr/>
      <dgm:t>
        <a:bodyPr/>
        <a:lstStyle/>
        <a:p>
          <a:endParaRPr lang="en-US"/>
        </a:p>
      </dgm:t>
    </dgm:pt>
    <dgm:pt modelId="{D928B9F2-85E5-4FEF-B4AF-DC69320350B8}" type="sibTrans" cxnId="{7EF7F98E-9DC4-4B34-9C02-54B15B473DAE}">
      <dgm:prSet/>
      <dgm:spPr/>
      <dgm:t>
        <a:bodyPr/>
        <a:lstStyle/>
        <a:p>
          <a:endParaRPr lang="en-US"/>
        </a:p>
      </dgm:t>
    </dgm:pt>
    <dgm:pt modelId="{31EA10ED-1081-4E59-B015-9721723C75B7}">
      <dgm:prSet/>
      <dgm:spPr/>
      <dgm:t>
        <a:bodyPr/>
        <a:lstStyle/>
        <a:p>
          <a:r>
            <a:rPr lang="en-US"/>
            <a:t>It is cumbersome to convert each field to text and combine the fields with delimiters</a:t>
          </a:r>
        </a:p>
      </dgm:t>
    </dgm:pt>
    <dgm:pt modelId="{FAF42929-C036-4B4D-9871-A232890B7140}" type="parTrans" cxnId="{6676B741-F58C-4646-9C70-B8F4A3C9199F}">
      <dgm:prSet/>
      <dgm:spPr/>
      <dgm:t>
        <a:bodyPr/>
        <a:lstStyle/>
        <a:p>
          <a:endParaRPr lang="en-US"/>
        </a:p>
      </dgm:t>
    </dgm:pt>
    <dgm:pt modelId="{7DB5544E-BF68-4870-ACB8-10BBC191571A}" type="sibTrans" cxnId="{6676B741-F58C-4646-9C70-B8F4A3C9199F}">
      <dgm:prSet/>
      <dgm:spPr/>
      <dgm:t>
        <a:bodyPr/>
        <a:lstStyle/>
        <a:p>
          <a:endParaRPr lang="en-US"/>
        </a:p>
      </dgm:t>
    </dgm:pt>
    <dgm:pt modelId="{ECA7F3AD-9C48-4E81-9AF1-EC8D981359D3}" type="pres">
      <dgm:prSet presAssocID="{4FF0D468-E394-48CF-A9E5-B1476E1B36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CF7990-E65F-4121-BDEB-A385FD12D4C8}" type="pres">
      <dgm:prSet presAssocID="{E0F160D0-3C36-4331-8ACA-2137F1EFAECC}" presName="hierRoot1" presStyleCnt="0"/>
      <dgm:spPr/>
    </dgm:pt>
    <dgm:pt modelId="{690A9837-5EC5-4D37-A25C-D480EA6149C1}" type="pres">
      <dgm:prSet presAssocID="{E0F160D0-3C36-4331-8ACA-2137F1EFAECC}" presName="composite" presStyleCnt="0"/>
      <dgm:spPr/>
    </dgm:pt>
    <dgm:pt modelId="{8608DDDE-13E0-4E90-8202-193D8F38AE11}" type="pres">
      <dgm:prSet presAssocID="{E0F160D0-3C36-4331-8ACA-2137F1EFAECC}" presName="background" presStyleLbl="node0" presStyleIdx="0" presStyleCnt="2"/>
      <dgm:spPr/>
    </dgm:pt>
    <dgm:pt modelId="{BDC98077-3FC1-4DD6-8B18-414434746FC8}" type="pres">
      <dgm:prSet presAssocID="{E0F160D0-3C36-4331-8ACA-2137F1EFAECC}" presName="text" presStyleLbl="fgAcc0" presStyleIdx="0" presStyleCnt="2">
        <dgm:presLayoutVars>
          <dgm:chPref val="3"/>
        </dgm:presLayoutVars>
      </dgm:prSet>
      <dgm:spPr/>
    </dgm:pt>
    <dgm:pt modelId="{021C306D-3F8F-421C-8F8D-33327448C4A8}" type="pres">
      <dgm:prSet presAssocID="{E0F160D0-3C36-4331-8ACA-2137F1EFAECC}" presName="hierChild2" presStyleCnt="0"/>
      <dgm:spPr/>
    </dgm:pt>
    <dgm:pt modelId="{D63BEC19-B08C-420D-BE1D-C713E19959CF}" type="pres">
      <dgm:prSet presAssocID="{31EA10ED-1081-4E59-B015-9721723C75B7}" presName="hierRoot1" presStyleCnt="0"/>
      <dgm:spPr/>
    </dgm:pt>
    <dgm:pt modelId="{894C8D8E-A53F-49B5-B916-C2CA1568469B}" type="pres">
      <dgm:prSet presAssocID="{31EA10ED-1081-4E59-B015-9721723C75B7}" presName="composite" presStyleCnt="0"/>
      <dgm:spPr/>
    </dgm:pt>
    <dgm:pt modelId="{1C0B6274-449B-4D45-9056-917AD8B3E7F9}" type="pres">
      <dgm:prSet presAssocID="{31EA10ED-1081-4E59-B015-9721723C75B7}" presName="background" presStyleLbl="node0" presStyleIdx="1" presStyleCnt="2"/>
      <dgm:spPr/>
    </dgm:pt>
    <dgm:pt modelId="{901F70DE-1277-4881-9EF7-25B2BF1B0B13}" type="pres">
      <dgm:prSet presAssocID="{31EA10ED-1081-4E59-B015-9721723C75B7}" presName="text" presStyleLbl="fgAcc0" presStyleIdx="1" presStyleCnt="2">
        <dgm:presLayoutVars>
          <dgm:chPref val="3"/>
        </dgm:presLayoutVars>
      </dgm:prSet>
      <dgm:spPr/>
    </dgm:pt>
    <dgm:pt modelId="{F293AFAF-B07C-4CAA-BC85-28610D5EC2D7}" type="pres">
      <dgm:prSet presAssocID="{31EA10ED-1081-4E59-B015-9721723C75B7}" presName="hierChild2" presStyleCnt="0"/>
      <dgm:spPr/>
    </dgm:pt>
  </dgm:ptLst>
  <dgm:cxnLst>
    <dgm:cxn modelId="{6676B741-F58C-4646-9C70-B8F4A3C9199F}" srcId="{4FF0D468-E394-48CF-A9E5-B1476E1B362D}" destId="{31EA10ED-1081-4E59-B015-9721723C75B7}" srcOrd="1" destOrd="0" parTransId="{FAF42929-C036-4B4D-9871-A232890B7140}" sibTransId="{7DB5544E-BF68-4870-ACB8-10BBC191571A}"/>
    <dgm:cxn modelId="{FA5A4E88-AFEF-4A1D-B96D-D0701994CA89}" type="presOf" srcId="{31EA10ED-1081-4E59-B015-9721723C75B7}" destId="{901F70DE-1277-4881-9EF7-25B2BF1B0B13}" srcOrd="0" destOrd="0" presId="urn:microsoft.com/office/officeart/2005/8/layout/hierarchy1"/>
    <dgm:cxn modelId="{7EF7F98E-9DC4-4B34-9C02-54B15B473DAE}" srcId="{4FF0D468-E394-48CF-A9E5-B1476E1B362D}" destId="{E0F160D0-3C36-4331-8ACA-2137F1EFAECC}" srcOrd="0" destOrd="0" parTransId="{B94FF692-4351-4E2D-862E-65774368A3AA}" sibTransId="{D928B9F2-85E5-4FEF-B4AF-DC69320350B8}"/>
    <dgm:cxn modelId="{6D3CF29F-781B-4A0D-8D89-D83EBBFAD39A}" type="presOf" srcId="{4FF0D468-E394-48CF-A9E5-B1476E1B362D}" destId="{ECA7F3AD-9C48-4E81-9AF1-EC8D981359D3}" srcOrd="0" destOrd="0" presId="urn:microsoft.com/office/officeart/2005/8/layout/hierarchy1"/>
    <dgm:cxn modelId="{86BFE2EC-AD1E-488B-8564-2B532FABEBB6}" type="presOf" srcId="{E0F160D0-3C36-4331-8ACA-2137F1EFAECC}" destId="{BDC98077-3FC1-4DD6-8B18-414434746FC8}" srcOrd="0" destOrd="0" presId="urn:microsoft.com/office/officeart/2005/8/layout/hierarchy1"/>
    <dgm:cxn modelId="{67A90874-EE2C-4DCC-8BF2-27000798DD4E}" type="presParOf" srcId="{ECA7F3AD-9C48-4E81-9AF1-EC8D981359D3}" destId="{F8CF7990-E65F-4121-BDEB-A385FD12D4C8}" srcOrd="0" destOrd="0" presId="urn:microsoft.com/office/officeart/2005/8/layout/hierarchy1"/>
    <dgm:cxn modelId="{F37AB064-4DF4-48FC-8E4F-6D0910E1AE19}" type="presParOf" srcId="{F8CF7990-E65F-4121-BDEB-A385FD12D4C8}" destId="{690A9837-5EC5-4D37-A25C-D480EA6149C1}" srcOrd="0" destOrd="0" presId="urn:microsoft.com/office/officeart/2005/8/layout/hierarchy1"/>
    <dgm:cxn modelId="{939865EF-B507-47B0-AFB4-327FA5DD5C80}" type="presParOf" srcId="{690A9837-5EC5-4D37-A25C-D480EA6149C1}" destId="{8608DDDE-13E0-4E90-8202-193D8F38AE11}" srcOrd="0" destOrd="0" presId="urn:microsoft.com/office/officeart/2005/8/layout/hierarchy1"/>
    <dgm:cxn modelId="{EFB0AC2F-6B33-4174-8A9C-0F25BFCCC367}" type="presParOf" srcId="{690A9837-5EC5-4D37-A25C-D480EA6149C1}" destId="{BDC98077-3FC1-4DD6-8B18-414434746FC8}" srcOrd="1" destOrd="0" presId="urn:microsoft.com/office/officeart/2005/8/layout/hierarchy1"/>
    <dgm:cxn modelId="{83492A7D-6958-4AFB-97E2-157540DB6FB3}" type="presParOf" srcId="{F8CF7990-E65F-4121-BDEB-A385FD12D4C8}" destId="{021C306D-3F8F-421C-8F8D-33327448C4A8}" srcOrd="1" destOrd="0" presId="urn:microsoft.com/office/officeart/2005/8/layout/hierarchy1"/>
    <dgm:cxn modelId="{95ED6D0E-3E17-4B52-9EE9-6E059FBA5401}" type="presParOf" srcId="{ECA7F3AD-9C48-4E81-9AF1-EC8D981359D3}" destId="{D63BEC19-B08C-420D-BE1D-C713E19959CF}" srcOrd="1" destOrd="0" presId="urn:microsoft.com/office/officeart/2005/8/layout/hierarchy1"/>
    <dgm:cxn modelId="{05A4B1C5-8C08-48E4-BDFE-F04A95F26B48}" type="presParOf" srcId="{D63BEC19-B08C-420D-BE1D-C713E19959CF}" destId="{894C8D8E-A53F-49B5-B916-C2CA1568469B}" srcOrd="0" destOrd="0" presId="urn:microsoft.com/office/officeart/2005/8/layout/hierarchy1"/>
    <dgm:cxn modelId="{05A395BE-23E3-49EB-8DE3-E7521E7FA7C5}" type="presParOf" srcId="{894C8D8E-A53F-49B5-B916-C2CA1568469B}" destId="{1C0B6274-449B-4D45-9056-917AD8B3E7F9}" srcOrd="0" destOrd="0" presId="urn:microsoft.com/office/officeart/2005/8/layout/hierarchy1"/>
    <dgm:cxn modelId="{466D6D83-5A6A-4194-A749-08E4C3DC7477}" type="presParOf" srcId="{894C8D8E-A53F-49B5-B916-C2CA1568469B}" destId="{901F70DE-1277-4881-9EF7-25B2BF1B0B13}" srcOrd="1" destOrd="0" presId="urn:microsoft.com/office/officeart/2005/8/layout/hierarchy1"/>
    <dgm:cxn modelId="{CBB0F2F3-55C4-4EBD-A4EC-A7D542CE8005}" type="presParOf" srcId="{D63BEC19-B08C-420D-BE1D-C713E19959CF}" destId="{F293AFAF-B07C-4CAA-BC85-28610D5EC2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09E5F0-AA4D-40DA-8521-549E0B6AE19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8E8D2C-A73D-49A1-B86D-348429E73C64}">
      <dgm:prSet/>
      <dgm:spPr/>
      <dgm:t>
        <a:bodyPr/>
        <a:lstStyle/>
        <a:p>
          <a:r>
            <a:rPr lang="en-US"/>
            <a:t>You can write objects to and read objects from files</a:t>
          </a:r>
        </a:p>
      </dgm:t>
    </dgm:pt>
    <dgm:pt modelId="{0485C0E7-D5A5-4EE7-8B44-035036365BBE}" type="parTrans" cxnId="{695A8424-5F1B-4623-B1D3-7E1D3C7763A0}">
      <dgm:prSet/>
      <dgm:spPr/>
      <dgm:t>
        <a:bodyPr/>
        <a:lstStyle/>
        <a:p>
          <a:endParaRPr lang="en-US"/>
        </a:p>
      </dgm:t>
    </dgm:pt>
    <dgm:pt modelId="{D1A69D1F-70A9-4BD5-92EB-ACFDB4791DE7}" type="sibTrans" cxnId="{695A8424-5F1B-4623-B1D3-7E1D3C7763A0}">
      <dgm:prSet/>
      <dgm:spPr/>
      <dgm:t>
        <a:bodyPr/>
        <a:lstStyle/>
        <a:p>
          <a:endParaRPr lang="en-US"/>
        </a:p>
      </dgm:t>
    </dgm:pt>
    <dgm:pt modelId="{F2C0948A-B1E1-4AD7-96B1-1957267FC370}">
      <dgm:prSet/>
      <dgm:spPr/>
      <dgm:t>
        <a:bodyPr/>
        <a:lstStyle/>
        <a:p>
          <a:r>
            <a:rPr lang="en-US" b="1"/>
            <a:t>Serialization</a:t>
          </a:r>
          <a:endParaRPr lang="en-US"/>
        </a:p>
      </dgm:t>
    </dgm:pt>
    <dgm:pt modelId="{835B31F4-35E5-4BA2-8DCC-7E5040BFF32B}" type="parTrans" cxnId="{ED6924A0-1078-4362-9556-D4DCD0AF15B5}">
      <dgm:prSet/>
      <dgm:spPr/>
      <dgm:t>
        <a:bodyPr/>
        <a:lstStyle/>
        <a:p>
          <a:endParaRPr lang="en-US"/>
        </a:p>
      </dgm:t>
    </dgm:pt>
    <dgm:pt modelId="{3D213639-FD41-4C6A-ADA5-99571DC5447B}" type="sibTrans" cxnId="{ED6924A0-1078-4362-9556-D4DCD0AF15B5}">
      <dgm:prSet/>
      <dgm:spPr/>
      <dgm:t>
        <a:bodyPr/>
        <a:lstStyle/>
        <a:p>
          <a:endParaRPr lang="en-US"/>
        </a:p>
      </dgm:t>
    </dgm:pt>
    <dgm:pt modelId="{FDF37E4C-6F31-40A6-B3D4-A3CE5FE8E841}">
      <dgm:prSet/>
      <dgm:spPr/>
      <dgm:t>
        <a:bodyPr/>
        <a:lstStyle/>
        <a:p>
          <a:r>
            <a:rPr lang="en-US"/>
            <a:t>The process of converting objects into streams of bytes</a:t>
          </a:r>
        </a:p>
      </dgm:t>
    </dgm:pt>
    <dgm:pt modelId="{0196465C-ABDC-4FFC-B8B0-3295E7B535E9}" type="parTrans" cxnId="{CD2EC405-9684-4680-B64B-856245DE065B}">
      <dgm:prSet/>
      <dgm:spPr/>
      <dgm:t>
        <a:bodyPr/>
        <a:lstStyle/>
        <a:p>
          <a:endParaRPr lang="en-US"/>
        </a:p>
      </dgm:t>
    </dgm:pt>
    <dgm:pt modelId="{34704A10-59D4-47D2-916F-81F6DA333E82}" type="sibTrans" cxnId="{CD2EC405-9684-4680-B64B-856245DE065B}">
      <dgm:prSet/>
      <dgm:spPr/>
      <dgm:t>
        <a:bodyPr/>
        <a:lstStyle/>
        <a:p>
          <a:endParaRPr lang="en-US"/>
        </a:p>
      </dgm:t>
    </dgm:pt>
    <dgm:pt modelId="{9CD8772D-43C1-4D17-A48E-B6C2D95D7A03}">
      <dgm:prSet/>
      <dgm:spPr/>
      <dgm:t>
        <a:bodyPr/>
        <a:lstStyle/>
        <a:p>
          <a:r>
            <a:rPr lang="en-US" b="1"/>
            <a:t>Deserialization</a:t>
          </a:r>
          <a:endParaRPr lang="en-US"/>
        </a:p>
      </dgm:t>
    </dgm:pt>
    <dgm:pt modelId="{45A526BE-49BE-4DDA-BB24-315CBCF748A1}" type="parTrans" cxnId="{343BD5EE-541B-4B0C-958D-6DA7547B40F4}">
      <dgm:prSet/>
      <dgm:spPr/>
      <dgm:t>
        <a:bodyPr/>
        <a:lstStyle/>
        <a:p>
          <a:endParaRPr lang="en-US"/>
        </a:p>
      </dgm:t>
    </dgm:pt>
    <dgm:pt modelId="{151B4E66-B70C-4869-86A5-B79F6C1C1C14}" type="sibTrans" cxnId="{343BD5EE-541B-4B0C-958D-6DA7547B40F4}">
      <dgm:prSet/>
      <dgm:spPr/>
      <dgm:t>
        <a:bodyPr/>
        <a:lstStyle/>
        <a:p>
          <a:endParaRPr lang="en-US"/>
        </a:p>
      </dgm:t>
    </dgm:pt>
    <dgm:pt modelId="{736FE487-7723-46FC-956F-09CAA2AAEF5C}">
      <dgm:prSet/>
      <dgm:spPr/>
      <dgm:t>
        <a:bodyPr/>
        <a:lstStyle/>
        <a:p>
          <a:r>
            <a:rPr lang="en-US"/>
            <a:t>Converts streams of bytes back into objects</a:t>
          </a:r>
        </a:p>
      </dgm:t>
    </dgm:pt>
    <dgm:pt modelId="{B9B7B592-D9E3-49E8-9E3C-80676B2CC331}" type="parTrans" cxnId="{6F503A4D-714E-439C-9A71-36D05A77CB67}">
      <dgm:prSet/>
      <dgm:spPr/>
      <dgm:t>
        <a:bodyPr/>
        <a:lstStyle/>
        <a:p>
          <a:endParaRPr lang="en-US"/>
        </a:p>
      </dgm:t>
    </dgm:pt>
    <dgm:pt modelId="{0827BA84-295A-42AA-8DD3-2BE1CD90FA3D}" type="sibTrans" cxnId="{6F503A4D-714E-439C-9A71-36D05A77CB67}">
      <dgm:prSet/>
      <dgm:spPr/>
      <dgm:t>
        <a:bodyPr/>
        <a:lstStyle/>
        <a:p>
          <a:endParaRPr lang="en-US"/>
        </a:p>
      </dgm:t>
    </dgm:pt>
    <dgm:pt modelId="{E8772547-48A4-48E8-BBCD-96FC84CE2986}" type="pres">
      <dgm:prSet presAssocID="{4209E5F0-AA4D-40DA-8521-549E0B6AE19C}" presName="Name0" presStyleCnt="0">
        <dgm:presLayoutVars>
          <dgm:dir/>
          <dgm:animLvl val="lvl"/>
          <dgm:resizeHandles val="exact"/>
        </dgm:presLayoutVars>
      </dgm:prSet>
      <dgm:spPr/>
    </dgm:pt>
    <dgm:pt modelId="{BFAC18A7-A8F3-437B-95B4-E8A1C2EBD2F4}" type="pres">
      <dgm:prSet presAssocID="{9CD8772D-43C1-4D17-A48E-B6C2D95D7A03}" presName="boxAndChildren" presStyleCnt="0"/>
      <dgm:spPr/>
    </dgm:pt>
    <dgm:pt modelId="{41487C0E-FF20-4A46-9FF5-AE0DECED3A9D}" type="pres">
      <dgm:prSet presAssocID="{9CD8772D-43C1-4D17-A48E-B6C2D95D7A03}" presName="parentTextBox" presStyleLbl="node1" presStyleIdx="0" presStyleCnt="3"/>
      <dgm:spPr/>
    </dgm:pt>
    <dgm:pt modelId="{FD6C24EA-3771-4849-8B2F-D38C728947F5}" type="pres">
      <dgm:prSet presAssocID="{9CD8772D-43C1-4D17-A48E-B6C2D95D7A03}" presName="entireBox" presStyleLbl="node1" presStyleIdx="0" presStyleCnt="3"/>
      <dgm:spPr/>
    </dgm:pt>
    <dgm:pt modelId="{62251270-CA2C-4DC8-A1C3-47B6ED43BE82}" type="pres">
      <dgm:prSet presAssocID="{9CD8772D-43C1-4D17-A48E-B6C2D95D7A03}" presName="descendantBox" presStyleCnt="0"/>
      <dgm:spPr/>
    </dgm:pt>
    <dgm:pt modelId="{CC505570-F4F3-45F0-AA44-C03D21469E0B}" type="pres">
      <dgm:prSet presAssocID="{736FE487-7723-46FC-956F-09CAA2AAEF5C}" presName="childTextBox" presStyleLbl="fgAccFollowNode1" presStyleIdx="0" presStyleCnt="2">
        <dgm:presLayoutVars>
          <dgm:bulletEnabled val="1"/>
        </dgm:presLayoutVars>
      </dgm:prSet>
      <dgm:spPr/>
    </dgm:pt>
    <dgm:pt modelId="{A3056367-CC82-463A-88DA-50BD7B1CB070}" type="pres">
      <dgm:prSet presAssocID="{3D213639-FD41-4C6A-ADA5-99571DC5447B}" presName="sp" presStyleCnt="0"/>
      <dgm:spPr/>
    </dgm:pt>
    <dgm:pt modelId="{44937139-0495-46EE-ACD6-86C519553417}" type="pres">
      <dgm:prSet presAssocID="{F2C0948A-B1E1-4AD7-96B1-1957267FC370}" presName="arrowAndChildren" presStyleCnt="0"/>
      <dgm:spPr/>
    </dgm:pt>
    <dgm:pt modelId="{AE8709F1-520D-4426-AA84-401AFE58DE61}" type="pres">
      <dgm:prSet presAssocID="{F2C0948A-B1E1-4AD7-96B1-1957267FC370}" presName="parentTextArrow" presStyleLbl="node1" presStyleIdx="0" presStyleCnt="3"/>
      <dgm:spPr/>
    </dgm:pt>
    <dgm:pt modelId="{54DCD34A-DF4A-435E-B84A-93F99F6F4451}" type="pres">
      <dgm:prSet presAssocID="{F2C0948A-B1E1-4AD7-96B1-1957267FC370}" presName="arrow" presStyleLbl="node1" presStyleIdx="1" presStyleCnt="3"/>
      <dgm:spPr/>
    </dgm:pt>
    <dgm:pt modelId="{C5576145-1953-4CF9-9E57-DACEF0124824}" type="pres">
      <dgm:prSet presAssocID="{F2C0948A-B1E1-4AD7-96B1-1957267FC370}" presName="descendantArrow" presStyleCnt="0"/>
      <dgm:spPr/>
    </dgm:pt>
    <dgm:pt modelId="{C5B3E824-4925-4804-9503-38BE4AEB0B46}" type="pres">
      <dgm:prSet presAssocID="{FDF37E4C-6F31-40A6-B3D4-A3CE5FE8E841}" presName="childTextArrow" presStyleLbl="fgAccFollowNode1" presStyleIdx="1" presStyleCnt="2">
        <dgm:presLayoutVars>
          <dgm:bulletEnabled val="1"/>
        </dgm:presLayoutVars>
      </dgm:prSet>
      <dgm:spPr/>
    </dgm:pt>
    <dgm:pt modelId="{7BE6A1E3-43AC-42F2-A88F-CF26D97414C3}" type="pres">
      <dgm:prSet presAssocID="{D1A69D1F-70A9-4BD5-92EB-ACFDB4791DE7}" presName="sp" presStyleCnt="0"/>
      <dgm:spPr/>
    </dgm:pt>
    <dgm:pt modelId="{56BE526C-20D3-4237-822B-7B2B819CFFF5}" type="pres">
      <dgm:prSet presAssocID="{EF8E8D2C-A73D-49A1-B86D-348429E73C64}" presName="arrowAndChildren" presStyleCnt="0"/>
      <dgm:spPr/>
    </dgm:pt>
    <dgm:pt modelId="{AB88CFE0-A31E-45E5-8573-709EA9E3C6B8}" type="pres">
      <dgm:prSet presAssocID="{EF8E8D2C-A73D-49A1-B86D-348429E73C64}" presName="parentTextArrow" presStyleLbl="node1" presStyleIdx="2" presStyleCnt="3"/>
      <dgm:spPr/>
    </dgm:pt>
  </dgm:ptLst>
  <dgm:cxnLst>
    <dgm:cxn modelId="{CD2EC405-9684-4680-B64B-856245DE065B}" srcId="{F2C0948A-B1E1-4AD7-96B1-1957267FC370}" destId="{FDF37E4C-6F31-40A6-B3D4-A3CE5FE8E841}" srcOrd="0" destOrd="0" parTransId="{0196465C-ABDC-4FFC-B8B0-3295E7B535E9}" sibTransId="{34704A10-59D4-47D2-916F-81F6DA333E82}"/>
    <dgm:cxn modelId="{695A8424-5F1B-4623-B1D3-7E1D3C7763A0}" srcId="{4209E5F0-AA4D-40DA-8521-549E0B6AE19C}" destId="{EF8E8D2C-A73D-49A1-B86D-348429E73C64}" srcOrd="0" destOrd="0" parTransId="{0485C0E7-D5A5-4EE7-8B44-035036365BBE}" sibTransId="{D1A69D1F-70A9-4BD5-92EB-ACFDB4791DE7}"/>
    <dgm:cxn modelId="{0BE47A31-EC2F-4DEC-AB64-9CE55FC57288}" type="presOf" srcId="{F2C0948A-B1E1-4AD7-96B1-1957267FC370}" destId="{54DCD34A-DF4A-435E-B84A-93F99F6F4451}" srcOrd="1" destOrd="0" presId="urn:microsoft.com/office/officeart/2005/8/layout/process4"/>
    <dgm:cxn modelId="{780CEE5B-D810-4125-AA22-9888EE6B0F7B}" type="presOf" srcId="{736FE487-7723-46FC-956F-09CAA2AAEF5C}" destId="{CC505570-F4F3-45F0-AA44-C03D21469E0B}" srcOrd="0" destOrd="0" presId="urn:microsoft.com/office/officeart/2005/8/layout/process4"/>
    <dgm:cxn modelId="{0D60916A-231D-472B-B23E-2D1E56976111}" type="presOf" srcId="{FDF37E4C-6F31-40A6-B3D4-A3CE5FE8E841}" destId="{C5B3E824-4925-4804-9503-38BE4AEB0B46}" srcOrd="0" destOrd="0" presId="urn:microsoft.com/office/officeart/2005/8/layout/process4"/>
    <dgm:cxn modelId="{6F503A4D-714E-439C-9A71-36D05A77CB67}" srcId="{9CD8772D-43C1-4D17-A48E-B6C2D95D7A03}" destId="{736FE487-7723-46FC-956F-09CAA2AAEF5C}" srcOrd="0" destOrd="0" parTransId="{B9B7B592-D9E3-49E8-9E3C-80676B2CC331}" sibTransId="{0827BA84-295A-42AA-8DD3-2BE1CD90FA3D}"/>
    <dgm:cxn modelId="{769BDF52-74CA-4CB9-805C-33BB3AB21FC4}" type="presOf" srcId="{F2C0948A-B1E1-4AD7-96B1-1957267FC370}" destId="{AE8709F1-520D-4426-AA84-401AFE58DE61}" srcOrd="0" destOrd="0" presId="urn:microsoft.com/office/officeart/2005/8/layout/process4"/>
    <dgm:cxn modelId="{7CFC0B89-FD88-4F1E-ABAC-AB4CF552E433}" type="presOf" srcId="{9CD8772D-43C1-4D17-A48E-B6C2D95D7A03}" destId="{41487C0E-FF20-4A46-9FF5-AE0DECED3A9D}" srcOrd="0" destOrd="0" presId="urn:microsoft.com/office/officeart/2005/8/layout/process4"/>
    <dgm:cxn modelId="{BCE5AD90-59A9-471A-A889-A269693EE88C}" type="presOf" srcId="{9CD8772D-43C1-4D17-A48E-B6C2D95D7A03}" destId="{FD6C24EA-3771-4849-8B2F-D38C728947F5}" srcOrd="1" destOrd="0" presId="urn:microsoft.com/office/officeart/2005/8/layout/process4"/>
    <dgm:cxn modelId="{ED6924A0-1078-4362-9556-D4DCD0AF15B5}" srcId="{4209E5F0-AA4D-40DA-8521-549E0B6AE19C}" destId="{F2C0948A-B1E1-4AD7-96B1-1957267FC370}" srcOrd="1" destOrd="0" parTransId="{835B31F4-35E5-4BA2-8DCC-7E5040BFF32B}" sibTransId="{3D213639-FD41-4C6A-ADA5-99571DC5447B}"/>
    <dgm:cxn modelId="{A1B75CBD-59BD-41CF-8B0B-9CBC423711DA}" type="presOf" srcId="{EF8E8D2C-A73D-49A1-B86D-348429E73C64}" destId="{AB88CFE0-A31E-45E5-8573-709EA9E3C6B8}" srcOrd="0" destOrd="0" presId="urn:microsoft.com/office/officeart/2005/8/layout/process4"/>
    <dgm:cxn modelId="{978582DD-4E01-47A8-A60D-97BBEB767156}" type="presOf" srcId="{4209E5F0-AA4D-40DA-8521-549E0B6AE19C}" destId="{E8772547-48A4-48E8-BBCD-96FC84CE2986}" srcOrd="0" destOrd="0" presId="urn:microsoft.com/office/officeart/2005/8/layout/process4"/>
    <dgm:cxn modelId="{343BD5EE-541B-4B0C-958D-6DA7547B40F4}" srcId="{4209E5F0-AA4D-40DA-8521-549E0B6AE19C}" destId="{9CD8772D-43C1-4D17-A48E-B6C2D95D7A03}" srcOrd="2" destOrd="0" parTransId="{45A526BE-49BE-4DDA-BB24-315CBCF748A1}" sibTransId="{151B4E66-B70C-4869-86A5-B79F6C1C1C14}"/>
    <dgm:cxn modelId="{51646E61-135D-4491-A96A-034DE4D7A0DE}" type="presParOf" srcId="{E8772547-48A4-48E8-BBCD-96FC84CE2986}" destId="{BFAC18A7-A8F3-437B-95B4-E8A1C2EBD2F4}" srcOrd="0" destOrd="0" presId="urn:microsoft.com/office/officeart/2005/8/layout/process4"/>
    <dgm:cxn modelId="{06D20DD7-8B9C-4EFD-8BC1-BC2339C60B41}" type="presParOf" srcId="{BFAC18A7-A8F3-437B-95B4-E8A1C2EBD2F4}" destId="{41487C0E-FF20-4A46-9FF5-AE0DECED3A9D}" srcOrd="0" destOrd="0" presId="urn:microsoft.com/office/officeart/2005/8/layout/process4"/>
    <dgm:cxn modelId="{75BAD0AE-76F1-4C4D-98D7-82552A4F1430}" type="presParOf" srcId="{BFAC18A7-A8F3-437B-95B4-E8A1C2EBD2F4}" destId="{FD6C24EA-3771-4849-8B2F-D38C728947F5}" srcOrd="1" destOrd="0" presId="urn:microsoft.com/office/officeart/2005/8/layout/process4"/>
    <dgm:cxn modelId="{EBB7D28D-A772-48ED-BCF8-45FBE39F064D}" type="presParOf" srcId="{BFAC18A7-A8F3-437B-95B4-E8A1C2EBD2F4}" destId="{62251270-CA2C-4DC8-A1C3-47B6ED43BE82}" srcOrd="2" destOrd="0" presId="urn:microsoft.com/office/officeart/2005/8/layout/process4"/>
    <dgm:cxn modelId="{26F6E183-B794-4660-87B2-C06159B45D9A}" type="presParOf" srcId="{62251270-CA2C-4DC8-A1C3-47B6ED43BE82}" destId="{CC505570-F4F3-45F0-AA44-C03D21469E0B}" srcOrd="0" destOrd="0" presId="urn:microsoft.com/office/officeart/2005/8/layout/process4"/>
    <dgm:cxn modelId="{2D7EA5ED-DB19-4C9F-98A0-FC700529F01A}" type="presParOf" srcId="{E8772547-48A4-48E8-BBCD-96FC84CE2986}" destId="{A3056367-CC82-463A-88DA-50BD7B1CB070}" srcOrd="1" destOrd="0" presId="urn:microsoft.com/office/officeart/2005/8/layout/process4"/>
    <dgm:cxn modelId="{848F14AA-A095-4B43-94DD-B1A96CF0A5FB}" type="presParOf" srcId="{E8772547-48A4-48E8-BBCD-96FC84CE2986}" destId="{44937139-0495-46EE-ACD6-86C519553417}" srcOrd="2" destOrd="0" presId="urn:microsoft.com/office/officeart/2005/8/layout/process4"/>
    <dgm:cxn modelId="{0E56E504-1F27-4B0B-876C-98C40990A2C0}" type="presParOf" srcId="{44937139-0495-46EE-ACD6-86C519553417}" destId="{AE8709F1-520D-4426-AA84-401AFE58DE61}" srcOrd="0" destOrd="0" presId="urn:microsoft.com/office/officeart/2005/8/layout/process4"/>
    <dgm:cxn modelId="{281AD1B4-6D86-410E-A4F7-D31B09DFB2EA}" type="presParOf" srcId="{44937139-0495-46EE-ACD6-86C519553417}" destId="{54DCD34A-DF4A-435E-B84A-93F99F6F4451}" srcOrd="1" destOrd="0" presId="urn:microsoft.com/office/officeart/2005/8/layout/process4"/>
    <dgm:cxn modelId="{218B61EE-C8E5-4F03-B161-0D64D922FB8B}" type="presParOf" srcId="{44937139-0495-46EE-ACD6-86C519553417}" destId="{C5576145-1953-4CF9-9E57-DACEF0124824}" srcOrd="2" destOrd="0" presId="urn:microsoft.com/office/officeart/2005/8/layout/process4"/>
    <dgm:cxn modelId="{2A41D48D-293C-44CB-8F61-72059AD69F9E}" type="presParOf" srcId="{C5576145-1953-4CF9-9E57-DACEF0124824}" destId="{C5B3E824-4925-4804-9503-38BE4AEB0B46}" srcOrd="0" destOrd="0" presId="urn:microsoft.com/office/officeart/2005/8/layout/process4"/>
    <dgm:cxn modelId="{3DDEA970-74EA-4CC6-A10C-EC4F02CCDE8E}" type="presParOf" srcId="{E8772547-48A4-48E8-BBCD-96FC84CE2986}" destId="{7BE6A1E3-43AC-42F2-A88F-CF26D97414C3}" srcOrd="3" destOrd="0" presId="urn:microsoft.com/office/officeart/2005/8/layout/process4"/>
    <dgm:cxn modelId="{66720F68-C7AC-4FB0-B86A-90875621C2E4}" type="presParOf" srcId="{E8772547-48A4-48E8-BBCD-96FC84CE2986}" destId="{56BE526C-20D3-4237-822B-7B2B819CFFF5}" srcOrd="4" destOrd="0" presId="urn:microsoft.com/office/officeart/2005/8/layout/process4"/>
    <dgm:cxn modelId="{9844C022-3A4B-403A-BA27-1E1293ED358D}" type="presParOf" srcId="{56BE526C-20D3-4237-822B-7B2B819CFFF5}" destId="{AB88CFE0-A31E-45E5-8573-709EA9E3C6B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A8767A-57CB-4A91-8DC9-75C988B131E7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C989890-EEAA-446E-8694-EBBF440303E6}">
      <dgm:prSet/>
      <dgm:spPr/>
      <dgm:t>
        <a:bodyPr/>
        <a:lstStyle/>
        <a:p>
          <a:r>
            <a:rPr lang="en-US"/>
            <a:t>In a class marked with the [Serializable] attribute, every instance variable must also be Serializable</a:t>
          </a:r>
        </a:p>
      </dgm:t>
    </dgm:pt>
    <dgm:pt modelId="{1DB974BF-D338-4B37-B808-AE52BE2C1AA6}" type="parTrans" cxnId="{3B568C1B-079B-40B5-B48B-F7B7973FEDA1}">
      <dgm:prSet/>
      <dgm:spPr/>
      <dgm:t>
        <a:bodyPr/>
        <a:lstStyle/>
        <a:p>
          <a:endParaRPr lang="en-US"/>
        </a:p>
      </dgm:t>
    </dgm:pt>
    <dgm:pt modelId="{E19A45B1-FC59-49D0-A7B7-B715D6A9CD25}" type="sibTrans" cxnId="{3B568C1B-079B-40B5-B48B-F7B7973FEDA1}">
      <dgm:prSet/>
      <dgm:spPr/>
      <dgm:t>
        <a:bodyPr/>
        <a:lstStyle/>
        <a:p>
          <a:endParaRPr lang="en-US"/>
        </a:p>
      </dgm:t>
    </dgm:pt>
    <dgm:pt modelId="{DDB2BA58-3976-4E2D-981A-73A0DD6C13A0}">
      <dgm:prSet/>
      <dgm:spPr/>
      <dgm:t>
        <a:bodyPr/>
        <a:lstStyle/>
        <a:p>
          <a:r>
            <a:rPr lang="en-US"/>
            <a:t>By default, all C# simple data types are serializable, including strings </a:t>
          </a:r>
        </a:p>
      </dgm:t>
    </dgm:pt>
    <dgm:pt modelId="{3E372167-FBCB-4C19-B958-912ACE8F7AC0}" type="parTrans" cxnId="{BEE72194-97C3-4947-B1E3-C96CA85E9891}">
      <dgm:prSet/>
      <dgm:spPr/>
      <dgm:t>
        <a:bodyPr/>
        <a:lstStyle/>
        <a:p>
          <a:endParaRPr lang="en-US"/>
        </a:p>
      </dgm:t>
    </dgm:pt>
    <dgm:pt modelId="{320A6C83-428F-4C08-999A-117D9EB01684}" type="sibTrans" cxnId="{BEE72194-97C3-4947-B1E3-C96CA85E9891}">
      <dgm:prSet/>
      <dgm:spPr/>
      <dgm:t>
        <a:bodyPr/>
        <a:lstStyle/>
        <a:p>
          <a:endParaRPr lang="en-US"/>
        </a:p>
      </dgm:t>
    </dgm:pt>
    <dgm:pt modelId="{47696B79-8838-4A15-8D51-A85CEE78B528}">
      <dgm:prSet/>
      <dgm:spPr/>
      <dgm:t>
        <a:bodyPr/>
        <a:lstStyle/>
        <a:p>
          <a:r>
            <a:rPr lang="en-US"/>
            <a:t>If your class contains fields that are more complex data types, you must check the declaration of those classes to ensure they are serializable</a:t>
          </a:r>
        </a:p>
      </dgm:t>
    </dgm:pt>
    <dgm:pt modelId="{E0C3CE76-7BFA-464D-A637-59266261C48B}" type="parTrans" cxnId="{BD4577E1-3E89-4521-9959-AB702FBF8D5B}">
      <dgm:prSet/>
      <dgm:spPr/>
      <dgm:t>
        <a:bodyPr/>
        <a:lstStyle/>
        <a:p>
          <a:endParaRPr lang="en-US"/>
        </a:p>
      </dgm:t>
    </dgm:pt>
    <dgm:pt modelId="{F685538B-70BB-4053-A249-B8F24D8E67C4}" type="sibTrans" cxnId="{BD4577E1-3E89-4521-9959-AB702FBF8D5B}">
      <dgm:prSet/>
      <dgm:spPr/>
      <dgm:t>
        <a:bodyPr/>
        <a:lstStyle/>
        <a:p>
          <a:endParaRPr lang="en-US"/>
        </a:p>
      </dgm:t>
    </dgm:pt>
    <dgm:pt modelId="{DBB31702-93B3-400A-AE53-BBC76BD4D203}" type="pres">
      <dgm:prSet presAssocID="{7CA8767A-57CB-4A91-8DC9-75C988B131E7}" presName="linear" presStyleCnt="0">
        <dgm:presLayoutVars>
          <dgm:animLvl val="lvl"/>
          <dgm:resizeHandles val="exact"/>
        </dgm:presLayoutVars>
      </dgm:prSet>
      <dgm:spPr/>
    </dgm:pt>
    <dgm:pt modelId="{0FEE183C-AEB9-47E9-8606-F0D5C38A5CE1}" type="pres">
      <dgm:prSet presAssocID="{AC989890-EEAA-446E-8694-EBBF440303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F8C0BC-7C8E-4120-898A-55473C2F003F}" type="pres">
      <dgm:prSet presAssocID="{E19A45B1-FC59-49D0-A7B7-B715D6A9CD25}" presName="spacer" presStyleCnt="0"/>
      <dgm:spPr/>
    </dgm:pt>
    <dgm:pt modelId="{C1014DA6-083F-4124-A182-645139BFF5E0}" type="pres">
      <dgm:prSet presAssocID="{DDB2BA58-3976-4E2D-981A-73A0DD6C13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36C554-E538-4124-96F8-481EB3FFD633}" type="pres">
      <dgm:prSet presAssocID="{320A6C83-428F-4C08-999A-117D9EB01684}" presName="spacer" presStyleCnt="0"/>
      <dgm:spPr/>
    </dgm:pt>
    <dgm:pt modelId="{F7401522-8CE1-463A-A740-B5A7306AABA9}" type="pres">
      <dgm:prSet presAssocID="{47696B79-8838-4A15-8D51-A85CEE78B5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ABEA19-CDEC-4307-8127-303E235C121C}" type="presOf" srcId="{47696B79-8838-4A15-8D51-A85CEE78B528}" destId="{F7401522-8CE1-463A-A740-B5A7306AABA9}" srcOrd="0" destOrd="0" presId="urn:microsoft.com/office/officeart/2005/8/layout/vList2"/>
    <dgm:cxn modelId="{3B568C1B-079B-40B5-B48B-F7B7973FEDA1}" srcId="{7CA8767A-57CB-4A91-8DC9-75C988B131E7}" destId="{AC989890-EEAA-446E-8694-EBBF440303E6}" srcOrd="0" destOrd="0" parTransId="{1DB974BF-D338-4B37-B808-AE52BE2C1AA6}" sibTransId="{E19A45B1-FC59-49D0-A7B7-B715D6A9CD25}"/>
    <dgm:cxn modelId="{F48D6B3D-3B10-405C-B851-79A7C2E5B393}" type="presOf" srcId="{AC989890-EEAA-446E-8694-EBBF440303E6}" destId="{0FEE183C-AEB9-47E9-8606-F0D5C38A5CE1}" srcOrd="0" destOrd="0" presId="urn:microsoft.com/office/officeart/2005/8/layout/vList2"/>
    <dgm:cxn modelId="{01876740-2BD0-463F-BE11-9E63956AD324}" type="presOf" srcId="{7CA8767A-57CB-4A91-8DC9-75C988B131E7}" destId="{DBB31702-93B3-400A-AE53-BBC76BD4D203}" srcOrd="0" destOrd="0" presId="urn:microsoft.com/office/officeart/2005/8/layout/vList2"/>
    <dgm:cxn modelId="{19576D51-B86A-44D9-9AA4-4FE9B2F11AF0}" type="presOf" srcId="{DDB2BA58-3976-4E2D-981A-73A0DD6C13A0}" destId="{C1014DA6-083F-4124-A182-645139BFF5E0}" srcOrd="0" destOrd="0" presId="urn:microsoft.com/office/officeart/2005/8/layout/vList2"/>
    <dgm:cxn modelId="{BEE72194-97C3-4947-B1E3-C96CA85E9891}" srcId="{7CA8767A-57CB-4A91-8DC9-75C988B131E7}" destId="{DDB2BA58-3976-4E2D-981A-73A0DD6C13A0}" srcOrd="1" destOrd="0" parTransId="{3E372167-FBCB-4C19-B958-912ACE8F7AC0}" sibTransId="{320A6C83-428F-4C08-999A-117D9EB01684}"/>
    <dgm:cxn modelId="{BD4577E1-3E89-4521-9959-AB702FBF8D5B}" srcId="{7CA8767A-57CB-4A91-8DC9-75C988B131E7}" destId="{47696B79-8838-4A15-8D51-A85CEE78B528}" srcOrd="2" destOrd="0" parTransId="{E0C3CE76-7BFA-464D-A637-59266261C48B}" sibTransId="{F685538B-70BB-4053-A249-B8F24D8E67C4}"/>
    <dgm:cxn modelId="{EF169718-ECDD-445A-8F1E-61534C0AC44C}" type="presParOf" srcId="{DBB31702-93B3-400A-AE53-BBC76BD4D203}" destId="{0FEE183C-AEB9-47E9-8606-F0D5C38A5CE1}" srcOrd="0" destOrd="0" presId="urn:microsoft.com/office/officeart/2005/8/layout/vList2"/>
    <dgm:cxn modelId="{24C36F63-742F-4EFF-9F24-699716232ABB}" type="presParOf" srcId="{DBB31702-93B3-400A-AE53-BBC76BD4D203}" destId="{50F8C0BC-7C8E-4120-898A-55473C2F003F}" srcOrd="1" destOrd="0" presId="urn:microsoft.com/office/officeart/2005/8/layout/vList2"/>
    <dgm:cxn modelId="{78E23C14-094F-42DF-BCC2-E18FCB137787}" type="presParOf" srcId="{DBB31702-93B3-400A-AE53-BBC76BD4D203}" destId="{C1014DA6-083F-4124-A182-645139BFF5E0}" srcOrd="2" destOrd="0" presId="urn:microsoft.com/office/officeart/2005/8/layout/vList2"/>
    <dgm:cxn modelId="{A2ED8A56-B0DA-4D61-A778-BF1E58908C62}" type="presParOf" srcId="{DBB31702-93B3-400A-AE53-BBC76BD4D203}" destId="{1536C554-E538-4124-96F8-481EB3FFD633}" srcOrd="3" destOrd="0" presId="urn:microsoft.com/office/officeart/2005/8/layout/vList2"/>
    <dgm:cxn modelId="{C6DC0DE7-F053-4935-97D7-65506C76BA99}" type="presParOf" srcId="{DBB31702-93B3-400A-AE53-BBC76BD4D203}" destId="{F7401522-8CE1-463A-A740-B5A7306AAB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B5247A7-30BF-4764-93B2-4928F7E1FFF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9B8A8A-FA0F-4AEE-9350-C6433FAEBAC3}">
      <dgm:prSet/>
      <dgm:spPr/>
      <dgm:t>
        <a:bodyPr/>
        <a:lstStyle/>
        <a:p>
          <a:r>
            <a:rPr lang="en-US"/>
            <a:t>To create a class that can be serialized:</a:t>
          </a:r>
        </a:p>
      </dgm:t>
    </dgm:pt>
    <dgm:pt modelId="{9B92CEC4-B26C-42BD-92EB-0CDCC6CAEC25}" type="parTrans" cxnId="{7F79E326-B258-4BA5-A3A0-C1C131EE61DD}">
      <dgm:prSet/>
      <dgm:spPr/>
      <dgm:t>
        <a:bodyPr/>
        <a:lstStyle/>
        <a:p>
          <a:endParaRPr lang="en-US"/>
        </a:p>
      </dgm:t>
    </dgm:pt>
    <dgm:pt modelId="{F0EC711B-BC91-48C2-9BD6-E5B81A31B39C}" type="sibTrans" cxnId="{7F79E326-B258-4BA5-A3A0-C1C131EE61DD}">
      <dgm:prSet/>
      <dgm:spPr/>
      <dgm:t>
        <a:bodyPr/>
        <a:lstStyle/>
        <a:p>
          <a:endParaRPr lang="en-US"/>
        </a:p>
      </dgm:t>
    </dgm:pt>
    <dgm:pt modelId="{12457AD4-5789-4552-810E-20ABB06B1BA0}">
      <dgm:prSet/>
      <dgm:spPr/>
      <dgm:t>
        <a:bodyPr/>
        <a:lstStyle/>
        <a:p>
          <a:r>
            <a:rPr lang="en-US"/>
            <a:t>Mark it with the [Serializable] attribute</a:t>
          </a:r>
        </a:p>
      </dgm:t>
    </dgm:pt>
    <dgm:pt modelId="{CEE651FF-28D1-495B-A72E-1E5219998028}" type="parTrans" cxnId="{1FCB6517-0200-4DDD-ADF5-FF87CC134D6B}">
      <dgm:prSet/>
      <dgm:spPr/>
      <dgm:t>
        <a:bodyPr/>
        <a:lstStyle/>
        <a:p>
          <a:endParaRPr lang="en-US"/>
        </a:p>
      </dgm:t>
    </dgm:pt>
    <dgm:pt modelId="{014E3E7C-CE6C-4B78-83B1-68F0B5739941}" type="sibTrans" cxnId="{1FCB6517-0200-4DDD-ADF5-FF87CC134D6B}">
      <dgm:prSet/>
      <dgm:spPr/>
      <dgm:t>
        <a:bodyPr/>
        <a:lstStyle/>
        <a:p>
          <a:endParaRPr lang="en-US"/>
        </a:p>
      </dgm:t>
    </dgm:pt>
    <dgm:pt modelId="{C9BD3D09-ECA2-4AAE-81A7-B53B95489390}">
      <dgm:prSet/>
      <dgm:spPr/>
      <dgm:t>
        <a:bodyPr/>
        <a:lstStyle/>
        <a:p>
          <a:r>
            <a:rPr lang="en-US"/>
            <a:t>Namespaces included in programs that employ serialization:</a:t>
          </a:r>
        </a:p>
      </dgm:t>
    </dgm:pt>
    <dgm:pt modelId="{20B74B84-1A67-49BC-98BB-057ABAAA5F1F}" type="parTrans" cxnId="{52E382CD-D362-4FFE-8D5B-314F91B775A9}">
      <dgm:prSet/>
      <dgm:spPr/>
      <dgm:t>
        <a:bodyPr/>
        <a:lstStyle/>
        <a:p>
          <a:endParaRPr lang="en-US"/>
        </a:p>
      </dgm:t>
    </dgm:pt>
    <dgm:pt modelId="{FE5226A7-7282-4ECC-9D02-59998E06671A}" type="sibTrans" cxnId="{52E382CD-D362-4FFE-8D5B-314F91B775A9}">
      <dgm:prSet/>
      <dgm:spPr/>
      <dgm:t>
        <a:bodyPr/>
        <a:lstStyle/>
        <a:p>
          <a:endParaRPr lang="en-US"/>
        </a:p>
      </dgm:t>
    </dgm:pt>
    <dgm:pt modelId="{7FF573FA-0FC9-4DD6-ADC2-06888CBAAD49}">
      <dgm:prSet/>
      <dgm:spPr/>
      <dgm:t>
        <a:bodyPr/>
        <a:lstStyle/>
        <a:p>
          <a:r>
            <a:rPr lang="en-US"/>
            <a:t>System.Runtime.Serialization.Formatters.Binary;</a:t>
          </a:r>
        </a:p>
      </dgm:t>
    </dgm:pt>
    <dgm:pt modelId="{8E4A017C-3ADA-4E8D-BF6F-79063BC74386}" type="parTrans" cxnId="{130C7109-A8A8-417E-BB91-A9D4AFE2BAD2}">
      <dgm:prSet/>
      <dgm:spPr/>
      <dgm:t>
        <a:bodyPr/>
        <a:lstStyle/>
        <a:p>
          <a:endParaRPr lang="en-US"/>
        </a:p>
      </dgm:t>
    </dgm:pt>
    <dgm:pt modelId="{489CFA24-6FE4-4A69-9EDB-3F6853E6CE4B}" type="sibTrans" cxnId="{130C7109-A8A8-417E-BB91-A9D4AFE2BAD2}">
      <dgm:prSet/>
      <dgm:spPr/>
      <dgm:t>
        <a:bodyPr/>
        <a:lstStyle/>
        <a:p>
          <a:endParaRPr lang="en-US"/>
        </a:p>
      </dgm:t>
    </dgm:pt>
    <dgm:pt modelId="{ECB02425-5AFA-4BE9-93C9-5D556453ED50}">
      <dgm:prSet/>
      <dgm:spPr/>
      <dgm:t>
        <a:bodyPr/>
        <a:lstStyle/>
        <a:p>
          <a:r>
            <a:rPr lang="en-US"/>
            <a:t>System.Runtime.Serialization;</a:t>
          </a:r>
        </a:p>
      </dgm:t>
    </dgm:pt>
    <dgm:pt modelId="{1BE1FE78-75EF-4775-8E50-4BA34F2A505B}" type="parTrans" cxnId="{BB96C53C-5416-40F0-B869-8454989A7D0D}">
      <dgm:prSet/>
      <dgm:spPr/>
      <dgm:t>
        <a:bodyPr/>
        <a:lstStyle/>
        <a:p>
          <a:endParaRPr lang="en-US"/>
        </a:p>
      </dgm:t>
    </dgm:pt>
    <dgm:pt modelId="{DC7F81FF-7F7D-46C3-A9DF-53490F5FE988}" type="sibTrans" cxnId="{BB96C53C-5416-40F0-B869-8454989A7D0D}">
      <dgm:prSet/>
      <dgm:spPr/>
      <dgm:t>
        <a:bodyPr/>
        <a:lstStyle/>
        <a:p>
          <a:endParaRPr lang="en-US"/>
        </a:p>
      </dgm:t>
    </dgm:pt>
    <dgm:pt modelId="{947C8A27-D0E6-4CC1-9CE7-D33C483F6580}" type="pres">
      <dgm:prSet presAssocID="{8B5247A7-30BF-4764-93B2-4928F7E1FFFF}" presName="Name0" presStyleCnt="0">
        <dgm:presLayoutVars>
          <dgm:dir/>
          <dgm:animLvl val="lvl"/>
          <dgm:resizeHandles val="exact"/>
        </dgm:presLayoutVars>
      </dgm:prSet>
      <dgm:spPr/>
    </dgm:pt>
    <dgm:pt modelId="{666923ED-56E6-4C5F-ABD8-A266B623E6FD}" type="pres">
      <dgm:prSet presAssocID="{1C9B8A8A-FA0F-4AEE-9350-C6433FAEBAC3}" presName="composite" presStyleCnt="0"/>
      <dgm:spPr/>
    </dgm:pt>
    <dgm:pt modelId="{79DC2AEE-7FA1-4159-AAED-3F2101F39EE0}" type="pres">
      <dgm:prSet presAssocID="{1C9B8A8A-FA0F-4AEE-9350-C6433FAEBAC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2DBD834-558E-4B03-BC07-BECF996B0C51}" type="pres">
      <dgm:prSet presAssocID="{1C9B8A8A-FA0F-4AEE-9350-C6433FAEBAC3}" presName="desTx" presStyleLbl="alignAccFollowNode1" presStyleIdx="0" presStyleCnt="2">
        <dgm:presLayoutVars>
          <dgm:bulletEnabled val="1"/>
        </dgm:presLayoutVars>
      </dgm:prSet>
      <dgm:spPr/>
    </dgm:pt>
    <dgm:pt modelId="{00FF5421-6630-4906-AF9A-06932093E447}" type="pres">
      <dgm:prSet presAssocID="{F0EC711B-BC91-48C2-9BD6-E5B81A31B39C}" presName="space" presStyleCnt="0"/>
      <dgm:spPr/>
    </dgm:pt>
    <dgm:pt modelId="{4155110F-8FF8-4C46-AA57-2824C32083FA}" type="pres">
      <dgm:prSet presAssocID="{C9BD3D09-ECA2-4AAE-81A7-B53B95489390}" presName="composite" presStyleCnt="0"/>
      <dgm:spPr/>
    </dgm:pt>
    <dgm:pt modelId="{C4E5473B-A3F4-45D5-B587-F429B4BBA539}" type="pres">
      <dgm:prSet presAssocID="{C9BD3D09-ECA2-4AAE-81A7-B53B954893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7C1534-1A76-48F1-BB3C-C273B2ADEA4E}" type="pres">
      <dgm:prSet presAssocID="{C9BD3D09-ECA2-4AAE-81A7-B53B954893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30C7109-A8A8-417E-BB91-A9D4AFE2BAD2}" srcId="{C9BD3D09-ECA2-4AAE-81A7-B53B95489390}" destId="{7FF573FA-0FC9-4DD6-ADC2-06888CBAAD49}" srcOrd="0" destOrd="0" parTransId="{8E4A017C-3ADA-4E8D-BF6F-79063BC74386}" sibTransId="{489CFA24-6FE4-4A69-9EDB-3F6853E6CE4B}"/>
    <dgm:cxn modelId="{BB838E12-9F2C-4E39-83A6-6B741CB44A13}" type="presOf" srcId="{1C9B8A8A-FA0F-4AEE-9350-C6433FAEBAC3}" destId="{79DC2AEE-7FA1-4159-AAED-3F2101F39EE0}" srcOrd="0" destOrd="0" presId="urn:microsoft.com/office/officeart/2005/8/layout/hList1"/>
    <dgm:cxn modelId="{1FCB6517-0200-4DDD-ADF5-FF87CC134D6B}" srcId="{1C9B8A8A-FA0F-4AEE-9350-C6433FAEBAC3}" destId="{12457AD4-5789-4552-810E-20ABB06B1BA0}" srcOrd="0" destOrd="0" parTransId="{CEE651FF-28D1-495B-A72E-1E5219998028}" sibTransId="{014E3E7C-CE6C-4B78-83B1-68F0B5739941}"/>
    <dgm:cxn modelId="{7F79E326-B258-4BA5-A3A0-C1C131EE61DD}" srcId="{8B5247A7-30BF-4764-93B2-4928F7E1FFFF}" destId="{1C9B8A8A-FA0F-4AEE-9350-C6433FAEBAC3}" srcOrd="0" destOrd="0" parTransId="{9B92CEC4-B26C-42BD-92EB-0CDCC6CAEC25}" sibTransId="{F0EC711B-BC91-48C2-9BD6-E5B81A31B39C}"/>
    <dgm:cxn modelId="{BB96C53C-5416-40F0-B869-8454989A7D0D}" srcId="{C9BD3D09-ECA2-4AAE-81A7-B53B95489390}" destId="{ECB02425-5AFA-4BE9-93C9-5D556453ED50}" srcOrd="1" destOrd="0" parTransId="{1BE1FE78-75EF-4775-8E50-4BA34F2A505B}" sibTransId="{DC7F81FF-7F7D-46C3-A9DF-53490F5FE988}"/>
    <dgm:cxn modelId="{01E02547-C9B7-4812-A188-C2FF1104ECAE}" type="presOf" srcId="{ECB02425-5AFA-4BE9-93C9-5D556453ED50}" destId="{E47C1534-1A76-48F1-BB3C-C273B2ADEA4E}" srcOrd="0" destOrd="1" presId="urn:microsoft.com/office/officeart/2005/8/layout/hList1"/>
    <dgm:cxn modelId="{ED15DD4C-5EDA-404E-829B-3EB5AE8B9319}" type="presOf" srcId="{8B5247A7-30BF-4764-93B2-4928F7E1FFFF}" destId="{947C8A27-D0E6-4CC1-9CE7-D33C483F6580}" srcOrd="0" destOrd="0" presId="urn:microsoft.com/office/officeart/2005/8/layout/hList1"/>
    <dgm:cxn modelId="{CA339F79-0033-409A-AAFC-78F1DB4DE747}" type="presOf" srcId="{7FF573FA-0FC9-4DD6-ADC2-06888CBAAD49}" destId="{E47C1534-1A76-48F1-BB3C-C273B2ADEA4E}" srcOrd="0" destOrd="0" presId="urn:microsoft.com/office/officeart/2005/8/layout/hList1"/>
    <dgm:cxn modelId="{359BBF8F-B0ED-4B9E-8BFC-5C37F7756ECD}" type="presOf" srcId="{12457AD4-5789-4552-810E-20ABB06B1BA0}" destId="{E2DBD834-558E-4B03-BC07-BECF996B0C51}" srcOrd="0" destOrd="0" presId="urn:microsoft.com/office/officeart/2005/8/layout/hList1"/>
    <dgm:cxn modelId="{52E382CD-D362-4FFE-8D5B-314F91B775A9}" srcId="{8B5247A7-30BF-4764-93B2-4928F7E1FFFF}" destId="{C9BD3D09-ECA2-4AAE-81A7-B53B95489390}" srcOrd="1" destOrd="0" parTransId="{20B74B84-1A67-49BC-98BB-057ABAAA5F1F}" sibTransId="{FE5226A7-7282-4ECC-9D02-59998E06671A}"/>
    <dgm:cxn modelId="{34AF4CD3-08E5-4E2A-BCEE-04FC18290298}" type="presOf" srcId="{C9BD3D09-ECA2-4AAE-81A7-B53B95489390}" destId="{C4E5473B-A3F4-45D5-B587-F429B4BBA539}" srcOrd="0" destOrd="0" presId="urn:microsoft.com/office/officeart/2005/8/layout/hList1"/>
    <dgm:cxn modelId="{1AD29121-8A9F-4314-8A04-16E85F885DBB}" type="presParOf" srcId="{947C8A27-D0E6-4CC1-9CE7-D33C483F6580}" destId="{666923ED-56E6-4C5F-ABD8-A266B623E6FD}" srcOrd="0" destOrd="0" presId="urn:microsoft.com/office/officeart/2005/8/layout/hList1"/>
    <dgm:cxn modelId="{58B1ACA1-F4C3-49BA-8E39-8CCE72C5F4DA}" type="presParOf" srcId="{666923ED-56E6-4C5F-ABD8-A266B623E6FD}" destId="{79DC2AEE-7FA1-4159-AAED-3F2101F39EE0}" srcOrd="0" destOrd="0" presId="urn:microsoft.com/office/officeart/2005/8/layout/hList1"/>
    <dgm:cxn modelId="{CB67BD05-D70A-4D18-B5D3-BF7412C0D726}" type="presParOf" srcId="{666923ED-56E6-4C5F-ABD8-A266B623E6FD}" destId="{E2DBD834-558E-4B03-BC07-BECF996B0C51}" srcOrd="1" destOrd="0" presId="urn:microsoft.com/office/officeart/2005/8/layout/hList1"/>
    <dgm:cxn modelId="{0DF009EC-F640-432B-A197-7EC3233F1F68}" type="presParOf" srcId="{947C8A27-D0E6-4CC1-9CE7-D33C483F6580}" destId="{00FF5421-6630-4906-AF9A-06932093E447}" srcOrd="1" destOrd="0" presId="urn:microsoft.com/office/officeart/2005/8/layout/hList1"/>
    <dgm:cxn modelId="{33A3DF39-3CCA-4AB6-BEF3-95DF896141E0}" type="presParOf" srcId="{947C8A27-D0E6-4CC1-9CE7-D33C483F6580}" destId="{4155110F-8FF8-4C46-AA57-2824C32083FA}" srcOrd="2" destOrd="0" presId="urn:microsoft.com/office/officeart/2005/8/layout/hList1"/>
    <dgm:cxn modelId="{F1202CEE-9D23-48AA-92F2-FF1B7EAFC63D}" type="presParOf" srcId="{4155110F-8FF8-4C46-AA57-2824C32083FA}" destId="{C4E5473B-A3F4-45D5-B587-F429B4BBA539}" srcOrd="0" destOrd="0" presId="urn:microsoft.com/office/officeart/2005/8/layout/hList1"/>
    <dgm:cxn modelId="{3869B138-C5AA-4C49-AD19-AADF68D7CEDE}" type="presParOf" srcId="{4155110F-8FF8-4C46-AA57-2824C32083FA}" destId="{E47C1534-1A76-48F1-BB3C-C273B2ADEA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A6107-9C77-4D3A-AF46-4F951F96E83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020A86-3BF5-447B-ABA5-B222217B2EDF}">
      <dgm:prSet/>
      <dgm:spPr/>
      <dgm:t>
        <a:bodyPr/>
        <a:lstStyle/>
        <a:p>
          <a:r>
            <a:rPr lang="en-US" b="1"/>
            <a:t>Computer file</a:t>
          </a:r>
          <a:endParaRPr lang="en-US"/>
        </a:p>
      </dgm:t>
    </dgm:pt>
    <dgm:pt modelId="{F8D1CE02-6CEB-4939-A6B8-E1303FB6D37E}" type="parTrans" cxnId="{4D36D8E7-116F-48D5-B7C2-1E6DCCB8EAF2}">
      <dgm:prSet/>
      <dgm:spPr/>
      <dgm:t>
        <a:bodyPr/>
        <a:lstStyle/>
        <a:p>
          <a:endParaRPr lang="en-US"/>
        </a:p>
      </dgm:t>
    </dgm:pt>
    <dgm:pt modelId="{CF537288-709F-44E4-9427-3E03C4784B85}" type="sibTrans" cxnId="{4D36D8E7-116F-48D5-B7C2-1E6DCCB8EAF2}">
      <dgm:prSet/>
      <dgm:spPr/>
      <dgm:t>
        <a:bodyPr/>
        <a:lstStyle/>
        <a:p>
          <a:endParaRPr lang="en-US"/>
        </a:p>
      </dgm:t>
    </dgm:pt>
    <dgm:pt modelId="{D6D56C73-B9A5-452C-A52A-5F18073345A5}">
      <dgm:prSet/>
      <dgm:spPr/>
      <dgm:t>
        <a:bodyPr/>
        <a:lstStyle/>
        <a:p>
          <a:r>
            <a:rPr lang="en-US"/>
            <a:t>A collection of information stored on a nonvolatile device in a computer system</a:t>
          </a:r>
        </a:p>
      </dgm:t>
    </dgm:pt>
    <dgm:pt modelId="{80A16052-4030-4D0A-BDB4-30BD6D65CA2D}" type="parTrans" cxnId="{07FFC9A6-AC8E-44E0-8C87-B31D54BFD857}">
      <dgm:prSet/>
      <dgm:spPr/>
      <dgm:t>
        <a:bodyPr/>
        <a:lstStyle/>
        <a:p>
          <a:endParaRPr lang="en-US"/>
        </a:p>
      </dgm:t>
    </dgm:pt>
    <dgm:pt modelId="{1B925AA5-3063-42F9-96C0-347192760CF6}" type="sibTrans" cxnId="{07FFC9A6-AC8E-44E0-8C87-B31D54BFD857}">
      <dgm:prSet/>
      <dgm:spPr/>
      <dgm:t>
        <a:bodyPr/>
        <a:lstStyle/>
        <a:p>
          <a:endParaRPr lang="en-US"/>
        </a:p>
      </dgm:t>
    </dgm:pt>
    <dgm:pt modelId="{9386C560-4823-4001-9E0C-B74D92D7773C}">
      <dgm:prSet/>
      <dgm:spPr/>
      <dgm:t>
        <a:bodyPr/>
        <a:lstStyle/>
        <a:p>
          <a:r>
            <a:rPr lang="en-US"/>
            <a:t>Files exist on </a:t>
          </a:r>
          <a:r>
            <a:rPr lang="en-US" b="1"/>
            <a:t>permanent storage devices</a:t>
          </a:r>
          <a:endParaRPr lang="en-US"/>
        </a:p>
      </dgm:t>
    </dgm:pt>
    <dgm:pt modelId="{DE38867C-206D-4494-9447-267B1DF229B0}" type="parTrans" cxnId="{D2FD9AE0-E0D6-47E9-9BD6-5C4A15C89650}">
      <dgm:prSet/>
      <dgm:spPr/>
      <dgm:t>
        <a:bodyPr/>
        <a:lstStyle/>
        <a:p>
          <a:endParaRPr lang="en-US"/>
        </a:p>
      </dgm:t>
    </dgm:pt>
    <dgm:pt modelId="{2E4545A3-CA80-4BC1-964F-301B22D225E5}" type="sibTrans" cxnId="{D2FD9AE0-E0D6-47E9-9BD6-5C4A15C89650}">
      <dgm:prSet/>
      <dgm:spPr/>
      <dgm:t>
        <a:bodyPr/>
        <a:lstStyle/>
        <a:p>
          <a:endParaRPr lang="en-US"/>
        </a:p>
      </dgm:t>
    </dgm:pt>
    <dgm:pt modelId="{A946722D-A229-45E2-B93C-82E50E8803F0}">
      <dgm:prSet/>
      <dgm:spPr/>
      <dgm:t>
        <a:bodyPr/>
        <a:lstStyle/>
        <a:p>
          <a:r>
            <a:rPr lang="en-US" b="1"/>
            <a:t>Text files</a:t>
          </a:r>
          <a:endParaRPr lang="en-US"/>
        </a:p>
      </dgm:t>
    </dgm:pt>
    <dgm:pt modelId="{F7553923-71F1-4968-8A9C-833E43DD22B0}" type="parTrans" cxnId="{DC7BB1B5-8C5A-471A-BAD9-65B5DE719A62}">
      <dgm:prSet/>
      <dgm:spPr/>
      <dgm:t>
        <a:bodyPr/>
        <a:lstStyle/>
        <a:p>
          <a:endParaRPr lang="en-US"/>
        </a:p>
      </dgm:t>
    </dgm:pt>
    <dgm:pt modelId="{ECA83367-7447-4AB5-8108-63C79F0AA70D}" type="sibTrans" cxnId="{DC7BB1B5-8C5A-471A-BAD9-65B5DE719A62}">
      <dgm:prSet/>
      <dgm:spPr/>
      <dgm:t>
        <a:bodyPr/>
        <a:lstStyle/>
        <a:p>
          <a:endParaRPr lang="en-US"/>
        </a:p>
      </dgm:t>
    </dgm:pt>
    <dgm:pt modelId="{EC60DE5A-A7BE-4643-8319-AE54176C828A}">
      <dgm:prSet/>
      <dgm:spPr/>
      <dgm:t>
        <a:bodyPr/>
        <a:lstStyle/>
        <a:p>
          <a:r>
            <a:rPr lang="en-US"/>
            <a:t>Contain information in ASCII or Unicode characters</a:t>
          </a:r>
        </a:p>
      </dgm:t>
    </dgm:pt>
    <dgm:pt modelId="{A4A0CA84-B35A-4E2D-9659-A8A73741D6C9}" type="parTrans" cxnId="{3F6C1017-D86D-44E5-BC02-34447747F919}">
      <dgm:prSet/>
      <dgm:spPr/>
      <dgm:t>
        <a:bodyPr/>
        <a:lstStyle/>
        <a:p>
          <a:endParaRPr lang="en-US"/>
        </a:p>
      </dgm:t>
    </dgm:pt>
    <dgm:pt modelId="{CBF82259-46E8-4B0C-B674-4FE07459642A}" type="sibTrans" cxnId="{3F6C1017-D86D-44E5-BC02-34447747F919}">
      <dgm:prSet/>
      <dgm:spPr/>
      <dgm:t>
        <a:bodyPr/>
        <a:lstStyle/>
        <a:p>
          <a:endParaRPr lang="en-US"/>
        </a:p>
      </dgm:t>
    </dgm:pt>
    <dgm:pt modelId="{620B8988-83B0-45F5-9EBA-8495D1C54699}">
      <dgm:prSet/>
      <dgm:spPr/>
      <dgm:t>
        <a:bodyPr/>
        <a:lstStyle/>
        <a:p>
          <a:r>
            <a:rPr lang="en-US"/>
            <a:t>Can be </a:t>
          </a:r>
          <a:r>
            <a:rPr lang="en-US" b="1"/>
            <a:t>data files </a:t>
          </a:r>
          <a:r>
            <a:rPr lang="en-US"/>
            <a:t>or source code files (e.g., C# source code)</a:t>
          </a:r>
        </a:p>
      </dgm:t>
    </dgm:pt>
    <dgm:pt modelId="{381FFA10-83A1-4E6A-9154-2CB4CC83D1A7}" type="parTrans" cxnId="{E58EED05-0D39-43E1-A4F9-62B6F2AEA214}">
      <dgm:prSet/>
      <dgm:spPr/>
      <dgm:t>
        <a:bodyPr/>
        <a:lstStyle/>
        <a:p>
          <a:endParaRPr lang="en-US"/>
        </a:p>
      </dgm:t>
    </dgm:pt>
    <dgm:pt modelId="{1768F364-C49F-44EE-80F6-2049F32FDFCD}" type="sibTrans" cxnId="{E58EED05-0D39-43E1-A4F9-62B6F2AEA214}">
      <dgm:prSet/>
      <dgm:spPr/>
      <dgm:t>
        <a:bodyPr/>
        <a:lstStyle/>
        <a:p>
          <a:endParaRPr lang="en-US"/>
        </a:p>
      </dgm:t>
    </dgm:pt>
    <dgm:pt modelId="{512D2E23-D1BC-4B9F-A29F-3E641B242FC9}" type="pres">
      <dgm:prSet presAssocID="{8E3A6107-9C77-4D3A-AF46-4F951F96E833}" presName="linear" presStyleCnt="0">
        <dgm:presLayoutVars>
          <dgm:dir/>
          <dgm:animLvl val="lvl"/>
          <dgm:resizeHandles val="exact"/>
        </dgm:presLayoutVars>
      </dgm:prSet>
      <dgm:spPr/>
    </dgm:pt>
    <dgm:pt modelId="{2704B28B-51B7-4A9B-B705-BE05C9F49855}" type="pres">
      <dgm:prSet presAssocID="{7D020A86-3BF5-447B-ABA5-B222217B2EDF}" presName="parentLin" presStyleCnt="0"/>
      <dgm:spPr/>
    </dgm:pt>
    <dgm:pt modelId="{DAD5677A-0360-4E35-A9A8-E2787C794296}" type="pres">
      <dgm:prSet presAssocID="{7D020A86-3BF5-447B-ABA5-B222217B2EDF}" presName="parentLeftMargin" presStyleLbl="node1" presStyleIdx="0" presStyleCnt="2"/>
      <dgm:spPr/>
    </dgm:pt>
    <dgm:pt modelId="{3169C49E-29C6-4F3C-8B91-DA7C28E6E77E}" type="pres">
      <dgm:prSet presAssocID="{7D020A86-3BF5-447B-ABA5-B222217B2E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8CA4E7-3724-4C23-9A99-972181D2A713}" type="pres">
      <dgm:prSet presAssocID="{7D020A86-3BF5-447B-ABA5-B222217B2EDF}" presName="negativeSpace" presStyleCnt="0"/>
      <dgm:spPr/>
    </dgm:pt>
    <dgm:pt modelId="{096A2826-6F17-44E6-B3A8-0A3E97555037}" type="pres">
      <dgm:prSet presAssocID="{7D020A86-3BF5-447B-ABA5-B222217B2EDF}" presName="childText" presStyleLbl="conFgAcc1" presStyleIdx="0" presStyleCnt="2">
        <dgm:presLayoutVars>
          <dgm:bulletEnabled val="1"/>
        </dgm:presLayoutVars>
      </dgm:prSet>
      <dgm:spPr/>
    </dgm:pt>
    <dgm:pt modelId="{5F7D94C6-B530-4F01-AD62-D6C35C0201C6}" type="pres">
      <dgm:prSet presAssocID="{CF537288-709F-44E4-9427-3E03C4784B85}" presName="spaceBetweenRectangles" presStyleCnt="0"/>
      <dgm:spPr/>
    </dgm:pt>
    <dgm:pt modelId="{8612849F-93A3-4460-96F7-9FDB902A1792}" type="pres">
      <dgm:prSet presAssocID="{A946722D-A229-45E2-B93C-82E50E8803F0}" presName="parentLin" presStyleCnt="0"/>
      <dgm:spPr/>
    </dgm:pt>
    <dgm:pt modelId="{E512E42A-9CCB-4435-83AB-F630E216781D}" type="pres">
      <dgm:prSet presAssocID="{A946722D-A229-45E2-B93C-82E50E8803F0}" presName="parentLeftMargin" presStyleLbl="node1" presStyleIdx="0" presStyleCnt="2"/>
      <dgm:spPr/>
    </dgm:pt>
    <dgm:pt modelId="{1B4FD777-EDA0-4DC0-B1C2-BC12864A51D0}" type="pres">
      <dgm:prSet presAssocID="{A946722D-A229-45E2-B93C-82E50E8803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AD285-56E5-4029-821A-7A1A63A8A6FD}" type="pres">
      <dgm:prSet presAssocID="{A946722D-A229-45E2-B93C-82E50E8803F0}" presName="negativeSpace" presStyleCnt="0"/>
      <dgm:spPr/>
    </dgm:pt>
    <dgm:pt modelId="{C20ADF67-7373-4B98-AAA6-E1ED32E24AA5}" type="pres">
      <dgm:prSet presAssocID="{A946722D-A229-45E2-B93C-82E50E8803F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D84802-1DC6-4D47-9A0E-BDDA93E13619}" type="presOf" srcId="{A946722D-A229-45E2-B93C-82E50E8803F0}" destId="{E512E42A-9CCB-4435-83AB-F630E216781D}" srcOrd="0" destOrd="0" presId="urn:microsoft.com/office/officeart/2005/8/layout/list1"/>
    <dgm:cxn modelId="{E58EED05-0D39-43E1-A4F9-62B6F2AEA214}" srcId="{A946722D-A229-45E2-B93C-82E50E8803F0}" destId="{620B8988-83B0-45F5-9EBA-8495D1C54699}" srcOrd="1" destOrd="0" parTransId="{381FFA10-83A1-4E6A-9154-2CB4CC83D1A7}" sibTransId="{1768F364-C49F-44EE-80F6-2049F32FDFCD}"/>
    <dgm:cxn modelId="{D31D5207-F9EE-4AA3-9FF3-3046B572091A}" type="presOf" srcId="{EC60DE5A-A7BE-4643-8319-AE54176C828A}" destId="{C20ADF67-7373-4B98-AAA6-E1ED32E24AA5}" srcOrd="0" destOrd="0" presId="urn:microsoft.com/office/officeart/2005/8/layout/list1"/>
    <dgm:cxn modelId="{6D7F3914-A32B-4E05-AE10-EA9706E79760}" type="presOf" srcId="{A946722D-A229-45E2-B93C-82E50E8803F0}" destId="{1B4FD777-EDA0-4DC0-B1C2-BC12864A51D0}" srcOrd="1" destOrd="0" presId="urn:microsoft.com/office/officeart/2005/8/layout/list1"/>
    <dgm:cxn modelId="{3F6C1017-D86D-44E5-BC02-34447747F919}" srcId="{A946722D-A229-45E2-B93C-82E50E8803F0}" destId="{EC60DE5A-A7BE-4643-8319-AE54176C828A}" srcOrd="0" destOrd="0" parTransId="{A4A0CA84-B35A-4E2D-9659-A8A73741D6C9}" sibTransId="{CBF82259-46E8-4B0C-B674-4FE07459642A}"/>
    <dgm:cxn modelId="{38693040-11E7-4018-AEFA-EE1789F68E61}" type="presOf" srcId="{7D020A86-3BF5-447B-ABA5-B222217B2EDF}" destId="{DAD5677A-0360-4E35-A9A8-E2787C794296}" srcOrd="0" destOrd="0" presId="urn:microsoft.com/office/officeart/2005/8/layout/list1"/>
    <dgm:cxn modelId="{B5E3744E-F4C8-4C08-887F-C2821AA7FE31}" type="presOf" srcId="{D6D56C73-B9A5-452C-A52A-5F18073345A5}" destId="{096A2826-6F17-44E6-B3A8-0A3E97555037}" srcOrd="0" destOrd="0" presId="urn:microsoft.com/office/officeart/2005/8/layout/list1"/>
    <dgm:cxn modelId="{58ED528C-CEA2-4191-8100-36C558AD8580}" type="presOf" srcId="{7D020A86-3BF5-447B-ABA5-B222217B2EDF}" destId="{3169C49E-29C6-4F3C-8B91-DA7C28E6E77E}" srcOrd="1" destOrd="0" presId="urn:microsoft.com/office/officeart/2005/8/layout/list1"/>
    <dgm:cxn modelId="{07FFC9A6-AC8E-44E0-8C87-B31D54BFD857}" srcId="{7D020A86-3BF5-447B-ABA5-B222217B2EDF}" destId="{D6D56C73-B9A5-452C-A52A-5F18073345A5}" srcOrd="0" destOrd="0" parTransId="{80A16052-4030-4D0A-BDB4-30BD6D65CA2D}" sibTransId="{1B925AA5-3063-42F9-96C0-347192760CF6}"/>
    <dgm:cxn modelId="{DC7BB1B5-8C5A-471A-BAD9-65B5DE719A62}" srcId="{8E3A6107-9C77-4D3A-AF46-4F951F96E833}" destId="{A946722D-A229-45E2-B93C-82E50E8803F0}" srcOrd="1" destOrd="0" parTransId="{F7553923-71F1-4968-8A9C-833E43DD22B0}" sibTransId="{ECA83367-7447-4AB5-8108-63C79F0AA70D}"/>
    <dgm:cxn modelId="{9732FDB9-1EA3-4701-BE2B-EE9FC3728F5F}" type="presOf" srcId="{9386C560-4823-4001-9E0C-B74D92D7773C}" destId="{096A2826-6F17-44E6-B3A8-0A3E97555037}" srcOrd="0" destOrd="1" presId="urn:microsoft.com/office/officeart/2005/8/layout/list1"/>
    <dgm:cxn modelId="{634D78D3-A3D6-46C2-8259-76EDE39306BC}" type="presOf" srcId="{620B8988-83B0-45F5-9EBA-8495D1C54699}" destId="{C20ADF67-7373-4B98-AAA6-E1ED32E24AA5}" srcOrd="0" destOrd="1" presId="urn:microsoft.com/office/officeart/2005/8/layout/list1"/>
    <dgm:cxn modelId="{D2FD9AE0-E0D6-47E9-9BD6-5C4A15C89650}" srcId="{7D020A86-3BF5-447B-ABA5-B222217B2EDF}" destId="{9386C560-4823-4001-9E0C-B74D92D7773C}" srcOrd="1" destOrd="0" parTransId="{DE38867C-206D-4494-9447-267B1DF229B0}" sibTransId="{2E4545A3-CA80-4BC1-964F-301B22D225E5}"/>
    <dgm:cxn modelId="{4D36D8E7-116F-48D5-B7C2-1E6DCCB8EAF2}" srcId="{8E3A6107-9C77-4D3A-AF46-4F951F96E833}" destId="{7D020A86-3BF5-447B-ABA5-B222217B2EDF}" srcOrd="0" destOrd="0" parTransId="{F8D1CE02-6CEB-4939-A6B8-E1303FB6D37E}" sibTransId="{CF537288-709F-44E4-9427-3E03C4784B85}"/>
    <dgm:cxn modelId="{601629FB-1DB4-4492-A6B4-8404B39E5781}" type="presOf" srcId="{8E3A6107-9C77-4D3A-AF46-4F951F96E833}" destId="{512D2E23-D1BC-4B9F-A29F-3E641B242FC9}" srcOrd="0" destOrd="0" presId="urn:microsoft.com/office/officeart/2005/8/layout/list1"/>
    <dgm:cxn modelId="{332F6EC2-276D-45D4-BA72-0F6145E5EBE9}" type="presParOf" srcId="{512D2E23-D1BC-4B9F-A29F-3E641B242FC9}" destId="{2704B28B-51B7-4A9B-B705-BE05C9F49855}" srcOrd="0" destOrd="0" presId="urn:microsoft.com/office/officeart/2005/8/layout/list1"/>
    <dgm:cxn modelId="{8AAA582A-56FD-4460-879A-8B73AD1937B1}" type="presParOf" srcId="{2704B28B-51B7-4A9B-B705-BE05C9F49855}" destId="{DAD5677A-0360-4E35-A9A8-E2787C794296}" srcOrd="0" destOrd="0" presId="urn:microsoft.com/office/officeart/2005/8/layout/list1"/>
    <dgm:cxn modelId="{F072EFE4-00BB-42C3-B54B-520D70E6175C}" type="presParOf" srcId="{2704B28B-51B7-4A9B-B705-BE05C9F49855}" destId="{3169C49E-29C6-4F3C-8B91-DA7C28E6E77E}" srcOrd="1" destOrd="0" presId="urn:microsoft.com/office/officeart/2005/8/layout/list1"/>
    <dgm:cxn modelId="{536D66E9-B944-4FDE-A90F-3B4658D05602}" type="presParOf" srcId="{512D2E23-D1BC-4B9F-A29F-3E641B242FC9}" destId="{CC8CA4E7-3724-4C23-9A99-972181D2A713}" srcOrd="1" destOrd="0" presId="urn:microsoft.com/office/officeart/2005/8/layout/list1"/>
    <dgm:cxn modelId="{376C43A0-E8DD-4E18-B902-F9DD01484A07}" type="presParOf" srcId="{512D2E23-D1BC-4B9F-A29F-3E641B242FC9}" destId="{096A2826-6F17-44E6-B3A8-0A3E97555037}" srcOrd="2" destOrd="0" presId="urn:microsoft.com/office/officeart/2005/8/layout/list1"/>
    <dgm:cxn modelId="{F278669D-4DB2-4289-875F-9D38FD244BD7}" type="presParOf" srcId="{512D2E23-D1BC-4B9F-A29F-3E641B242FC9}" destId="{5F7D94C6-B530-4F01-AD62-D6C35C0201C6}" srcOrd="3" destOrd="0" presId="urn:microsoft.com/office/officeart/2005/8/layout/list1"/>
    <dgm:cxn modelId="{A3B07B2D-E58A-408E-A7F0-626EB866FC8B}" type="presParOf" srcId="{512D2E23-D1BC-4B9F-A29F-3E641B242FC9}" destId="{8612849F-93A3-4460-96F7-9FDB902A1792}" srcOrd="4" destOrd="0" presId="urn:microsoft.com/office/officeart/2005/8/layout/list1"/>
    <dgm:cxn modelId="{8A9C38E7-9E1B-4211-AB6D-28BFB89C30D2}" type="presParOf" srcId="{8612849F-93A3-4460-96F7-9FDB902A1792}" destId="{E512E42A-9CCB-4435-83AB-F630E216781D}" srcOrd="0" destOrd="0" presId="urn:microsoft.com/office/officeart/2005/8/layout/list1"/>
    <dgm:cxn modelId="{BE58A90E-D989-453F-BA19-5E8314FE4F6A}" type="presParOf" srcId="{8612849F-93A3-4460-96F7-9FDB902A1792}" destId="{1B4FD777-EDA0-4DC0-B1C2-BC12864A51D0}" srcOrd="1" destOrd="0" presId="urn:microsoft.com/office/officeart/2005/8/layout/list1"/>
    <dgm:cxn modelId="{28BA63CF-36A0-4032-A3B4-BE92007799C8}" type="presParOf" srcId="{512D2E23-D1BC-4B9F-A29F-3E641B242FC9}" destId="{BF8AD285-56E5-4029-821A-7A1A63A8A6FD}" srcOrd="5" destOrd="0" presId="urn:microsoft.com/office/officeart/2005/8/layout/list1"/>
    <dgm:cxn modelId="{7F8076D8-CCA7-42D5-AB67-FA7CC7109481}" type="presParOf" srcId="{512D2E23-D1BC-4B9F-A29F-3E641B242FC9}" destId="{C20ADF67-7373-4B98-AAA6-E1ED32E24A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90C19-C365-4C3B-97F7-BA1749C93B43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57B34C-9E6A-4F47-8C89-CBC94C658C61}">
      <dgm:prSet/>
      <dgm:spPr/>
      <dgm:t>
        <a:bodyPr/>
        <a:lstStyle/>
        <a:p>
          <a:r>
            <a:rPr lang="en-US" b="1"/>
            <a:t>Binary files - </a:t>
          </a:r>
          <a:r>
            <a:rPr lang="en-US"/>
            <a:t>Store  software, images, music, etc.</a:t>
          </a:r>
        </a:p>
      </dgm:t>
    </dgm:pt>
    <dgm:pt modelId="{8245B961-D40F-45E2-9003-44EE6897C85C}" type="parTrans" cxnId="{E6ADCDD0-D591-4F4A-A1C2-BB0ABD22CE44}">
      <dgm:prSet/>
      <dgm:spPr/>
      <dgm:t>
        <a:bodyPr/>
        <a:lstStyle/>
        <a:p>
          <a:endParaRPr lang="en-US"/>
        </a:p>
      </dgm:t>
    </dgm:pt>
    <dgm:pt modelId="{BB719A55-FBC7-441E-BFEB-5ECFF0CC8DC7}" type="sibTrans" cxnId="{E6ADCDD0-D591-4F4A-A1C2-BB0ABD22CE44}">
      <dgm:prSet/>
      <dgm:spPr/>
      <dgm:t>
        <a:bodyPr/>
        <a:lstStyle/>
        <a:p>
          <a:endParaRPr lang="en-US"/>
        </a:p>
      </dgm:t>
    </dgm:pt>
    <dgm:pt modelId="{B1CA8ED2-2696-438B-A81B-2E9B046251FE}">
      <dgm:prSet/>
      <dgm:spPr/>
      <dgm:t>
        <a:bodyPr/>
        <a:lstStyle/>
        <a:p>
          <a:r>
            <a:rPr lang="en-US"/>
            <a:t>Occupies space on a section of a storage device</a:t>
          </a:r>
        </a:p>
      </dgm:t>
    </dgm:pt>
    <dgm:pt modelId="{91673FCE-8482-4BB8-9792-B75856FB8F97}" type="parTrans" cxnId="{7A6609C7-5BF8-454D-A6D4-96AD134E4536}">
      <dgm:prSet/>
      <dgm:spPr/>
      <dgm:t>
        <a:bodyPr/>
        <a:lstStyle/>
        <a:p>
          <a:endParaRPr lang="en-US"/>
        </a:p>
      </dgm:t>
    </dgm:pt>
    <dgm:pt modelId="{E3F4AB98-6F29-4B05-9044-661C843AFC0A}" type="sibTrans" cxnId="{7A6609C7-5BF8-454D-A6D4-96AD134E4536}">
      <dgm:prSet/>
      <dgm:spPr/>
      <dgm:t>
        <a:bodyPr/>
        <a:lstStyle/>
        <a:p>
          <a:endParaRPr lang="en-US"/>
        </a:p>
      </dgm:t>
    </dgm:pt>
    <dgm:pt modelId="{0D7A3E2C-8ADA-4245-82AB-48A78A905CC8}">
      <dgm:prSet/>
      <dgm:spPr/>
      <dgm:t>
        <a:bodyPr/>
        <a:lstStyle/>
        <a:p>
          <a:r>
            <a:rPr lang="en-US"/>
            <a:t>Has a name, a size, a type, and a specific time of creation</a:t>
          </a:r>
        </a:p>
      </dgm:t>
    </dgm:pt>
    <dgm:pt modelId="{F94488EC-CEB0-4996-AFA8-876D0D10A6F2}" type="parTrans" cxnId="{0E0E28C8-987F-4BFC-A969-73DB06F3A461}">
      <dgm:prSet/>
      <dgm:spPr/>
      <dgm:t>
        <a:bodyPr/>
        <a:lstStyle/>
        <a:p>
          <a:endParaRPr lang="en-US"/>
        </a:p>
      </dgm:t>
    </dgm:pt>
    <dgm:pt modelId="{5E1086FC-F188-49B0-97B7-A90CA6163284}" type="sibTrans" cxnId="{0E0E28C8-987F-4BFC-A969-73DB06F3A461}">
      <dgm:prSet/>
      <dgm:spPr/>
      <dgm:t>
        <a:bodyPr/>
        <a:lstStyle/>
        <a:p>
          <a:endParaRPr lang="en-US"/>
        </a:p>
      </dgm:t>
    </dgm:pt>
    <dgm:pt modelId="{27382B2A-85EF-4615-940A-A43D4E60C9F8}">
      <dgm:prSet/>
      <dgm:spPr/>
      <dgm:t>
        <a:bodyPr/>
        <a:lstStyle/>
        <a:p>
          <a:r>
            <a:rPr lang="en-US" b="1"/>
            <a:t>Write to the file</a:t>
          </a:r>
          <a:endParaRPr lang="en-US"/>
        </a:p>
      </dgm:t>
    </dgm:pt>
    <dgm:pt modelId="{9014B98A-D99B-4458-AC35-CC3FAAFC7AB8}" type="parTrans" cxnId="{67688BF6-E160-4862-8880-174D1E4EC2B6}">
      <dgm:prSet/>
      <dgm:spPr/>
      <dgm:t>
        <a:bodyPr/>
        <a:lstStyle/>
        <a:p>
          <a:endParaRPr lang="en-US"/>
        </a:p>
      </dgm:t>
    </dgm:pt>
    <dgm:pt modelId="{D94A3993-F890-4631-9943-36300D63DAA5}" type="sibTrans" cxnId="{67688BF6-E160-4862-8880-174D1E4EC2B6}">
      <dgm:prSet/>
      <dgm:spPr/>
      <dgm:t>
        <a:bodyPr/>
        <a:lstStyle/>
        <a:p>
          <a:endParaRPr lang="en-US"/>
        </a:p>
      </dgm:t>
    </dgm:pt>
    <dgm:pt modelId="{139864BA-6BB0-4721-8C5F-DB8827C31C14}">
      <dgm:prSet/>
      <dgm:spPr/>
      <dgm:t>
        <a:bodyPr/>
        <a:lstStyle/>
        <a:p>
          <a:r>
            <a:rPr lang="en-US"/>
            <a:t>Store data in a file on a persistent storage device</a:t>
          </a:r>
        </a:p>
      </dgm:t>
    </dgm:pt>
    <dgm:pt modelId="{971E0BAC-F1EB-478B-B4B3-CD77A035063A}" type="parTrans" cxnId="{51EC2B19-ED4A-46EC-95AF-E525AD2E1107}">
      <dgm:prSet/>
      <dgm:spPr/>
      <dgm:t>
        <a:bodyPr/>
        <a:lstStyle/>
        <a:p>
          <a:endParaRPr lang="en-US"/>
        </a:p>
      </dgm:t>
    </dgm:pt>
    <dgm:pt modelId="{049C2750-E7AE-41FC-A63C-9EEAF24BD186}" type="sibTrans" cxnId="{51EC2B19-ED4A-46EC-95AF-E525AD2E1107}">
      <dgm:prSet/>
      <dgm:spPr/>
      <dgm:t>
        <a:bodyPr/>
        <a:lstStyle/>
        <a:p>
          <a:endParaRPr lang="en-US"/>
        </a:p>
      </dgm:t>
    </dgm:pt>
    <dgm:pt modelId="{B52CCF92-507A-4AEE-8777-B68AD9710513}">
      <dgm:prSet/>
      <dgm:spPr/>
      <dgm:t>
        <a:bodyPr/>
        <a:lstStyle/>
        <a:p>
          <a:r>
            <a:rPr lang="en-US" b="1"/>
            <a:t>Read from the file</a:t>
          </a:r>
          <a:endParaRPr lang="en-US"/>
        </a:p>
      </dgm:t>
    </dgm:pt>
    <dgm:pt modelId="{A8FF571B-D1E5-4EAB-A370-479CB9ECECC1}" type="parTrans" cxnId="{63C82D45-19EE-4CD5-9FFF-AE149E33BEE5}">
      <dgm:prSet/>
      <dgm:spPr/>
      <dgm:t>
        <a:bodyPr/>
        <a:lstStyle/>
        <a:p>
          <a:endParaRPr lang="en-US"/>
        </a:p>
      </dgm:t>
    </dgm:pt>
    <dgm:pt modelId="{A78073E2-CADC-4EEB-BA5A-54DC0A27336B}" type="sibTrans" cxnId="{63C82D45-19EE-4CD5-9FFF-AE149E33BEE5}">
      <dgm:prSet/>
      <dgm:spPr/>
      <dgm:t>
        <a:bodyPr/>
        <a:lstStyle/>
        <a:p>
          <a:endParaRPr lang="en-US"/>
        </a:p>
      </dgm:t>
    </dgm:pt>
    <dgm:pt modelId="{99455E09-0A49-47B5-8B6F-2237A77EB3A5}">
      <dgm:prSet/>
      <dgm:spPr/>
      <dgm:t>
        <a:bodyPr/>
        <a:lstStyle/>
        <a:p>
          <a:r>
            <a:rPr lang="en-US"/>
            <a:t>Copy data from a file on a storage device into RAM</a:t>
          </a:r>
        </a:p>
      </dgm:t>
    </dgm:pt>
    <dgm:pt modelId="{728306EF-DA95-4685-92F4-F4DAFC03E4AB}" type="parTrans" cxnId="{F7EF8E1A-C93D-4B08-9DB6-C86F2677A3DC}">
      <dgm:prSet/>
      <dgm:spPr/>
      <dgm:t>
        <a:bodyPr/>
        <a:lstStyle/>
        <a:p>
          <a:endParaRPr lang="en-US"/>
        </a:p>
      </dgm:t>
    </dgm:pt>
    <dgm:pt modelId="{8F31C67B-4A34-446F-8301-EAB300E13078}" type="sibTrans" cxnId="{F7EF8E1A-C93D-4B08-9DB6-C86F2677A3DC}">
      <dgm:prSet/>
      <dgm:spPr/>
      <dgm:t>
        <a:bodyPr/>
        <a:lstStyle/>
        <a:p>
          <a:endParaRPr lang="en-US"/>
        </a:p>
      </dgm:t>
    </dgm:pt>
    <dgm:pt modelId="{CD00C976-9819-4FA7-9BB1-7D8A9F781323}">
      <dgm:prSet/>
      <dgm:spPr/>
      <dgm:t>
        <a:bodyPr/>
        <a:lstStyle/>
        <a:p>
          <a:r>
            <a:rPr lang="en-US"/>
            <a:t>Computer users organize their files into </a:t>
          </a:r>
          <a:r>
            <a:rPr lang="en-US" b="1"/>
            <a:t>folders </a:t>
          </a:r>
          <a:r>
            <a:rPr lang="en-US"/>
            <a:t>or </a:t>
          </a:r>
          <a:r>
            <a:rPr lang="en-US" b="1"/>
            <a:t>directories</a:t>
          </a:r>
          <a:endParaRPr lang="en-US"/>
        </a:p>
      </dgm:t>
    </dgm:pt>
    <dgm:pt modelId="{C77E9D7F-790E-4C44-A5F9-75E8D74F4D70}" type="parTrans" cxnId="{DC59BAD0-6483-4A8C-BE9B-87EE3D396E0F}">
      <dgm:prSet/>
      <dgm:spPr/>
      <dgm:t>
        <a:bodyPr/>
        <a:lstStyle/>
        <a:p>
          <a:endParaRPr lang="en-US"/>
        </a:p>
      </dgm:t>
    </dgm:pt>
    <dgm:pt modelId="{EE055A5D-528D-4BCE-819E-33D553A0407E}" type="sibTrans" cxnId="{DC59BAD0-6483-4A8C-BE9B-87EE3D396E0F}">
      <dgm:prSet/>
      <dgm:spPr/>
      <dgm:t>
        <a:bodyPr/>
        <a:lstStyle/>
        <a:p>
          <a:endParaRPr lang="en-US"/>
        </a:p>
      </dgm:t>
    </dgm:pt>
    <dgm:pt modelId="{7BCECBB2-6312-47F4-8E23-9F420C4C8874}" type="pres">
      <dgm:prSet presAssocID="{C1A90C19-C365-4C3B-97F7-BA1749C93B43}" presName="Name0" presStyleCnt="0">
        <dgm:presLayoutVars>
          <dgm:dir/>
          <dgm:animLvl val="lvl"/>
          <dgm:resizeHandles val="exact"/>
        </dgm:presLayoutVars>
      </dgm:prSet>
      <dgm:spPr/>
    </dgm:pt>
    <dgm:pt modelId="{73311A51-B50F-4030-81C7-54BE7BC094AA}" type="pres">
      <dgm:prSet presAssocID="{DD57B34C-9E6A-4F47-8C89-CBC94C658C61}" presName="linNode" presStyleCnt="0"/>
      <dgm:spPr/>
    </dgm:pt>
    <dgm:pt modelId="{B57DA378-4E39-4189-9D4A-AC3982614E31}" type="pres">
      <dgm:prSet presAssocID="{DD57B34C-9E6A-4F47-8C89-CBC94C658C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253AB3A-FF1C-48D2-AB8B-43C30B08A9E3}" type="pres">
      <dgm:prSet presAssocID="{DD57B34C-9E6A-4F47-8C89-CBC94C658C61}" presName="descendantText" presStyleLbl="alignAccFollowNode1" presStyleIdx="0" presStyleCnt="3">
        <dgm:presLayoutVars>
          <dgm:bulletEnabled val="1"/>
        </dgm:presLayoutVars>
      </dgm:prSet>
      <dgm:spPr/>
    </dgm:pt>
    <dgm:pt modelId="{2EF4E357-C9CF-4C64-A4BE-D87BA869DA0D}" type="pres">
      <dgm:prSet presAssocID="{BB719A55-FBC7-441E-BFEB-5ECFF0CC8DC7}" presName="sp" presStyleCnt="0"/>
      <dgm:spPr/>
    </dgm:pt>
    <dgm:pt modelId="{CA72FF6B-20BE-409B-B022-2F56FFDF08CE}" type="pres">
      <dgm:prSet presAssocID="{27382B2A-85EF-4615-940A-A43D4E60C9F8}" presName="linNode" presStyleCnt="0"/>
      <dgm:spPr/>
    </dgm:pt>
    <dgm:pt modelId="{4F3B1FC0-CF2E-4238-8DF8-97E4B0BAC42D}" type="pres">
      <dgm:prSet presAssocID="{27382B2A-85EF-4615-940A-A43D4E60C9F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049908A-00CD-4754-9327-DEB270ADE97A}" type="pres">
      <dgm:prSet presAssocID="{27382B2A-85EF-4615-940A-A43D4E60C9F8}" presName="descendantText" presStyleLbl="alignAccFollowNode1" presStyleIdx="1" presStyleCnt="3">
        <dgm:presLayoutVars>
          <dgm:bulletEnabled val="1"/>
        </dgm:presLayoutVars>
      </dgm:prSet>
      <dgm:spPr/>
    </dgm:pt>
    <dgm:pt modelId="{D9A54476-825C-4F5C-A002-678B13DFFBA8}" type="pres">
      <dgm:prSet presAssocID="{D94A3993-F890-4631-9943-36300D63DAA5}" presName="sp" presStyleCnt="0"/>
      <dgm:spPr/>
    </dgm:pt>
    <dgm:pt modelId="{9B25E36F-9202-41AE-B55B-18C8A6680801}" type="pres">
      <dgm:prSet presAssocID="{B52CCF92-507A-4AEE-8777-B68AD9710513}" presName="linNode" presStyleCnt="0"/>
      <dgm:spPr/>
    </dgm:pt>
    <dgm:pt modelId="{E7AAC503-7B6A-48A4-8361-D0F7998F4BD4}" type="pres">
      <dgm:prSet presAssocID="{B52CCF92-507A-4AEE-8777-B68AD971051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D558A6-4444-480B-9D7A-747388C4D652}" type="pres">
      <dgm:prSet presAssocID="{B52CCF92-507A-4AEE-8777-B68AD9710513}" presName="descendantText" presStyleLbl="alignAccFollowNode1" presStyleIdx="2" presStyleCnt="3">
        <dgm:presLayoutVars>
          <dgm:bulletEnabled val="1"/>
        </dgm:presLayoutVars>
      </dgm:prSet>
      <dgm:spPr/>
    </dgm:pt>
    <dgm:pt modelId="{21CA9798-27F7-46C0-86F4-7D4A8C76B519}" type="pres">
      <dgm:prSet presAssocID="{A78073E2-CADC-4EEB-BA5A-54DC0A27336B}" presName="sp" presStyleCnt="0"/>
      <dgm:spPr/>
    </dgm:pt>
    <dgm:pt modelId="{EECCB5D5-8412-46C0-878B-4BC8B7059786}" type="pres">
      <dgm:prSet presAssocID="{CD00C976-9819-4FA7-9BB1-7D8A9F781323}" presName="linNode" presStyleCnt="0"/>
      <dgm:spPr/>
    </dgm:pt>
    <dgm:pt modelId="{3C31899A-BAE3-4E65-ADEB-0E209B3410BC}" type="pres">
      <dgm:prSet presAssocID="{CD00C976-9819-4FA7-9BB1-7D8A9F78132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2F01503-9EE4-4C99-BA69-B0C860A4FBBD}" type="presOf" srcId="{C1A90C19-C365-4C3B-97F7-BA1749C93B43}" destId="{7BCECBB2-6312-47F4-8E23-9F420C4C8874}" srcOrd="0" destOrd="0" presId="urn:microsoft.com/office/officeart/2005/8/layout/vList5"/>
    <dgm:cxn modelId="{6ADA8E16-3856-42BB-8132-BF4E03DA2E63}" type="presOf" srcId="{B1CA8ED2-2696-438B-A81B-2E9B046251FE}" destId="{7253AB3A-FF1C-48D2-AB8B-43C30B08A9E3}" srcOrd="0" destOrd="0" presId="urn:microsoft.com/office/officeart/2005/8/layout/vList5"/>
    <dgm:cxn modelId="{51EC2B19-ED4A-46EC-95AF-E525AD2E1107}" srcId="{27382B2A-85EF-4615-940A-A43D4E60C9F8}" destId="{139864BA-6BB0-4721-8C5F-DB8827C31C14}" srcOrd="0" destOrd="0" parTransId="{971E0BAC-F1EB-478B-B4B3-CD77A035063A}" sibTransId="{049C2750-E7AE-41FC-A63C-9EEAF24BD186}"/>
    <dgm:cxn modelId="{F7EF8E1A-C93D-4B08-9DB6-C86F2677A3DC}" srcId="{B52CCF92-507A-4AEE-8777-B68AD9710513}" destId="{99455E09-0A49-47B5-8B6F-2237A77EB3A5}" srcOrd="0" destOrd="0" parTransId="{728306EF-DA95-4685-92F4-F4DAFC03E4AB}" sibTransId="{8F31C67B-4A34-446F-8301-EAB300E13078}"/>
    <dgm:cxn modelId="{C1DB9743-82A2-42E3-A13F-56079EC52FE0}" type="presOf" srcId="{0D7A3E2C-8ADA-4245-82AB-48A78A905CC8}" destId="{7253AB3A-FF1C-48D2-AB8B-43C30B08A9E3}" srcOrd="0" destOrd="1" presId="urn:microsoft.com/office/officeart/2005/8/layout/vList5"/>
    <dgm:cxn modelId="{63C82D45-19EE-4CD5-9FFF-AE149E33BEE5}" srcId="{C1A90C19-C365-4C3B-97F7-BA1749C93B43}" destId="{B52CCF92-507A-4AEE-8777-B68AD9710513}" srcOrd="2" destOrd="0" parTransId="{A8FF571B-D1E5-4EAB-A370-479CB9ECECC1}" sibTransId="{A78073E2-CADC-4EEB-BA5A-54DC0A27336B}"/>
    <dgm:cxn modelId="{2F58C545-DB84-4D2D-AFB8-F15CD9408EB6}" type="presOf" srcId="{B52CCF92-507A-4AEE-8777-B68AD9710513}" destId="{E7AAC503-7B6A-48A4-8361-D0F7998F4BD4}" srcOrd="0" destOrd="0" presId="urn:microsoft.com/office/officeart/2005/8/layout/vList5"/>
    <dgm:cxn modelId="{2AD5B972-6C4A-4292-A429-7724A5F0FCD6}" type="presOf" srcId="{DD57B34C-9E6A-4F47-8C89-CBC94C658C61}" destId="{B57DA378-4E39-4189-9D4A-AC3982614E31}" srcOrd="0" destOrd="0" presId="urn:microsoft.com/office/officeart/2005/8/layout/vList5"/>
    <dgm:cxn modelId="{5A876F73-D6E7-487B-B3B4-220BB4CDA86C}" type="presOf" srcId="{27382B2A-85EF-4615-940A-A43D4E60C9F8}" destId="{4F3B1FC0-CF2E-4238-8DF8-97E4B0BAC42D}" srcOrd="0" destOrd="0" presId="urn:microsoft.com/office/officeart/2005/8/layout/vList5"/>
    <dgm:cxn modelId="{4D665196-CFF4-492D-8F29-C5375CB33E5A}" type="presOf" srcId="{CD00C976-9819-4FA7-9BB1-7D8A9F781323}" destId="{3C31899A-BAE3-4E65-ADEB-0E209B3410BC}" srcOrd="0" destOrd="0" presId="urn:microsoft.com/office/officeart/2005/8/layout/vList5"/>
    <dgm:cxn modelId="{560862AE-CDC1-4DB1-9DBD-8FFD2A4D4D02}" type="presOf" srcId="{99455E09-0A49-47B5-8B6F-2237A77EB3A5}" destId="{CAD558A6-4444-480B-9D7A-747388C4D652}" srcOrd="0" destOrd="0" presId="urn:microsoft.com/office/officeart/2005/8/layout/vList5"/>
    <dgm:cxn modelId="{49D005C2-9D72-4864-95B6-830D65D192FA}" type="presOf" srcId="{139864BA-6BB0-4721-8C5F-DB8827C31C14}" destId="{2049908A-00CD-4754-9327-DEB270ADE97A}" srcOrd="0" destOrd="0" presId="urn:microsoft.com/office/officeart/2005/8/layout/vList5"/>
    <dgm:cxn modelId="{7A6609C7-5BF8-454D-A6D4-96AD134E4536}" srcId="{DD57B34C-9E6A-4F47-8C89-CBC94C658C61}" destId="{B1CA8ED2-2696-438B-A81B-2E9B046251FE}" srcOrd="0" destOrd="0" parTransId="{91673FCE-8482-4BB8-9792-B75856FB8F97}" sibTransId="{E3F4AB98-6F29-4B05-9044-661C843AFC0A}"/>
    <dgm:cxn modelId="{0E0E28C8-987F-4BFC-A969-73DB06F3A461}" srcId="{DD57B34C-9E6A-4F47-8C89-CBC94C658C61}" destId="{0D7A3E2C-8ADA-4245-82AB-48A78A905CC8}" srcOrd="1" destOrd="0" parTransId="{F94488EC-CEB0-4996-AFA8-876D0D10A6F2}" sibTransId="{5E1086FC-F188-49B0-97B7-A90CA6163284}"/>
    <dgm:cxn modelId="{DC59BAD0-6483-4A8C-BE9B-87EE3D396E0F}" srcId="{C1A90C19-C365-4C3B-97F7-BA1749C93B43}" destId="{CD00C976-9819-4FA7-9BB1-7D8A9F781323}" srcOrd="3" destOrd="0" parTransId="{C77E9D7F-790E-4C44-A5F9-75E8D74F4D70}" sibTransId="{EE055A5D-528D-4BCE-819E-33D553A0407E}"/>
    <dgm:cxn modelId="{E6ADCDD0-D591-4F4A-A1C2-BB0ABD22CE44}" srcId="{C1A90C19-C365-4C3B-97F7-BA1749C93B43}" destId="{DD57B34C-9E6A-4F47-8C89-CBC94C658C61}" srcOrd="0" destOrd="0" parTransId="{8245B961-D40F-45E2-9003-44EE6897C85C}" sibTransId="{BB719A55-FBC7-441E-BFEB-5ECFF0CC8DC7}"/>
    <dgm:cxn modelId="{67688BF6-E160-4862-8880-174D1E4EC2B6}" srcId="{C1A90C19-C365-4C3B-97F7-BA1749C93B43}" destId="{27382B2A-85EF-4615-940A-A43D4E60C9F8}" srcOrd="1" destOrd="0" parTransId="{9014B98A-D99B-4458-AC35-CC3FAAFC7AB8}" sibTransId="{D94A3993-F890-4631-9943-36300D63DAA5}"/>
    <dgm:cxn modelId="{64F438C6-32C5-4E5C-A0C2-C3CF7242EC73}" type="presParOf" srcId="{7BCECBB2-6312-47F4-8E23-9F420C4C8874}" destId="{73311A51-B50F-4030-81C7-54BE7BC094AA}" srcOrd="0" destOrd="0" presId="urn:microsoft.com/office/officeart/2005/8/layout/vList5"/>
    <dgm:cxn modelId="{B5204284-0D45-43EA-8F81-52BB61F69C10}" type="presParOf" srcId="{73311A51-B50F-4030-81C7-54BE7BC094AA}" destId="{B57DA378-4E39-4189-9D4A-AC3982614E31}" srcOrd="0" destOrd="0" presId="urn:microsoft.com/office/officeart/2005/8/layout/vList5"/>
    <dgm:cxn modelId="{CE690D2B-B510-4910-9810-3C88FA1F6305}" type="presParOf" srcId="{73311A51-B50F-4030-81C7-54BE7BC094AA}" destId="{7253AB3A-FF1C-48D2-AB8B-43C30B08A9E3}" srcOrd="1" destOrd="0" presId="urn:microsoft.com/office/officeart/2005/8/layout/vList5"/>
    <dgm:cxn modelId="{1DFC5E20-5EAF-4E63-A149-55AC518C66AD}" type="presParOf" srcId="{7BCECBB2-6312-47F4-8E23-9F420C4C8874}" destId="{2EF4E357-C9CF-4C64-A4BE-D87BA869DA0D}" srcOrd="1" destOrd="0" presId="urn:microsoft.com/office/officeart/2005/8/layout/vList5"/>
    <dgm:cxn modelId="{EFB6B121-5804-43D4-A985-C892061B68BF}" type="presParOf" srcId="{7BCECBB2-6312-47F4-8E23-9F420C4C8874}" destId="{CA72FF6B-20BE-409B-B022-2F56FFDF08CE}" srcOrd="2" destOrd="0" presId="urn:microsoft.com/office/officeart/2005/8/layout/vList5"/>
    <dgm:cxn modelId="{5CB532FE-BAED-4FB1-8DC7-5DD591658611}" type="presParOf" srcId="{CA72FF6B-20BE-409B-B022-2F56FFDF08CE}" destId="{4F3B1FC0-CF2E-4238-8DF8-97E4B0BAC42D}" srcOrd="0" destOrd="0" presId="urn:microsoft.com/office/officeart/2005/8/layout/vList5"/>
    <dgm:cxn modelId="{A69DF37C-7872-43EE-9167-B032E355C36C}" type="presParOf" srcId="{CA72FF6B-20BE-409B-B022-2F56FFDF08CE}" destId="{2049908A-00CD-4754-9327-DEB270ADE97A}" srcOrd="1" destOrd="0" presId="urn:microsoft.com/office/officeart/2005/8/layout/vList5"/>
    <dgm:cxn modelId="{1798B1EE-B045-4871-AC00-F5BF69FB2812}" type="presParOf" srcId="{7BCECBB2-6312-47F4-8E23-9F420C4C8874}" destId="{D9A54476-825C-4F5C-A002-678B13DFFBA8}" srcOrd="3" destOrd="0" presId="urn:microsoft.com/office/officeart/2005/8/layout/vList5"/>
    <dgm:cxn modelId="{075E76B2-B00F-4F69-AFFA-10879D262B52}" type="presParOf" srcId="{7BCECBB2-6312-47F4-8E23-9F420C4C8874}" destId="{9B25E36F-9202-41AE-B55B-18C8A6680801}" srcOrd="4" destOrd="0" presId="urn:microsoft.com/office/officeart/2005/8/layout/vList5"/>
    <dgm:cxn modelId="{936BD96D-AF97-4CA5-AC43-69571EDA7698}" type="presParOf" srcId="{9B25E36F-9202-41AE-B55B-18C8A6680801}" destId="{E7AAC503-7B6A-48A4-8361-D0F7998F4BD4}" srcOrd="0" destOrd="0" presId="urn:microsoft.com/office/officeart/2005/8/layout/vList5"/>
    <dgm:cxn modelId="{8D6F43C6-9C50-418E-A221-69C620204415}" type="presParOf" srcId="{9B25E36F-9202-41AE-B55B-18C8A6680801}" destId="{CAD558A6-4444-480B-9D7A-747388C4D652}" srcOrd="1" destOrd="0" presId="urn:microsoft.com/office/officeart/2005/8/layout/vList5"/>
    <dgm:cxn modelId="{8D4DB994-6209-443D-9860-17354364DA3D}" type="presParOf" srcId="{7BCECBB2-6312-47F4-8E23-9F420C4C8874}" destId="{21CA9798-27F7-46C0-86F4-7D4A8C76B519}" srcOrd="5" destOrd="0" presId="urn:microsoft.com/office/officeart/2005/8/layout/vList5"/>
    <dgm:cxn modelId="{AAB146D2-E3A9-4AE7-A5CF-C21169E8BC52}" type="presParOf" srcId="{7BCECBB2-6312-47F4-8E23-9F420C4C8874}" destId="{EECCB5D5-8412-46C0-878B-4BC8B7059786}" srcOrd="6" destOrd="0" presId="urn:microsoft.com/office/officeart/2005/8/layout/vList5"/>
    <dgm:cxn modelId="{4AE1FD76-2213-4904-A83F-F5AF53672C08}" type="presParOf" srcId="{EECCB5D5-8412-46C0-878B-4BC8B7059786}" destId="{3C31899A-BAE3-4E65-ADEB-0E209B3410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C20F9-7B58-4A51-BFE0-ABE9CA173BAE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FF332A2-F978-41DF-BEB5-9EE76B8F564F}">
      <dgm:prSet/>
      <dgm:spPr/>
      <dgm:t>
        <a:bodyPr/>
        <a:lstStyle/>
        <a:p>
          <a:r>
            <a:rPr lang="en-US" b="1"/>
            <a:t>Root Directory</a:t>
          </a:r>
          <a:endParaRPr lang="en-US"/>
        </a:p>
      </dgm:t>
    </dgm:pt>
    <dgm:pt modelId="{4E4F9406-F584-4DC2-BCEF-9DB5387563FE}" type="parTrans" cxnId="{039B03D0-F4A7-4846-8E01-875E7A32A4F7}">
      <dgm:prSet/>
      <dgm:spPr/>
      <dgm:t>
        <a:bodyPr/>
        <a:lstStyle/>
        <a:p>
          <a:endParaRPr lang="en-US"/>
        </a:p>
      </dgm:t>
    </dgm:pt>
    <dgm:pt modelId="{43F781E5-4506-49E4-9217-AE4E694593D7}" type="sibTrans" cxnId="{039B03D0-F4A7-4846-8E01-875E7A32A4F7}">
      <dgm:prSet/>
      <dgm:spPr/>
      <dgm:t>
        <a:bodyPr/>
        <a:lstStyle/>
        <a:p>
          <a:endParaRPr lang="en-US"/>
        </a:p>
      </dgm:t>
    </dgm:pt>
    <dgm:pt modelId="{AC2DAC03-8283-4D19-AA26-BF40A19A6427}">
      <dgm:prSet/>
      <dgm:spPr/>
      <dgm:t>
        <a:bodyPr/>
        <a:lstStyle/>
        <a:p>
          <a:r>
            <a:rPr lang="en-US"/>
            <a:t>The main storage location on your computer</a:t>
          </a:r>
        </a:p>
      </dgm:t>
    </dgm:pt>
    <dgm:pt modelId="{B039398C-B4B2-4A89-987F-962CC6A20520}" type="parTrans" cxnId="{95DC367D-4537-464B-8C6B-BFD70C932771}">
      <dgm:prSet/>
      <dgm:spPr/>
      <dgm:t>
        <a:bodyPr/>
        <a:lstStyle/>
        <a:p>
          <a:endParaRPr lang="en-US"/>
        </a:p>
      </dgm:t>
    </dgm:pt>
    <dgm:pt modelId="{A0F6D770-20B5-4F3B-8416-9AB7E4DC9259}" type="sibTrans" cxnId="{95DC367D-4537-464B-8C6B-BFD70C932771}">
      <dgm:prSet/>
      <dgm:spPr/>
      <dgm:t>
        <a:bodyPr/>
        <a:lstStyle/>
        <a:p>
          <a:endParaRPr lang="en-US"/>
        </a:p>
      </dgm:t>
    </dgm:pt>
    <dgm:pt modelId="{B3A842E5-FDCF-47DF-84F1-A984762094F0}">
      <dgm:prSet/>
      <dgm:spPr/>
      <dgm:t>
        <a:bodyPr/>
        <a:lstStyle/>
        <a:p>
          <a:r>
            <a:rPr lang="en-US" b="1"/>
            <a:t>Folder or Directory</a:t>
          </a:r>
          <a:endParaRPr lang="en-US"/>
        </a:p>
      </dgm:t>
    </dgm:pt>
    <dgm:pt modelId="{5568F3B6-3AA7-485A-B042-025BD8359FB8}" type="parTrans" cxnId="{7D8B6CCC-120D-4ECB-9170-C69F370A5CE1}">
      <dgm:prSet/>
      <dgm:spPr/>
      <dgm:t>
        <a:bodyPr/>
        <a:lstStyle/>
        <a:p>
          <a:endParaRPr lang="en-US"/>
        </a:p>
      </dgm:t>
    </dgm:pt>
    <dgm:pt modelId="{378D3980-3B51-41E5-85C8-E5BB42679F36}" type="sibTrans" cxnId="{7D8B6CCC-120D-4ECB-9170-C69F370A5CE1}">
      <dgm:prSet/>
      <dgm:spPr/>
      <dgm:t>
        <a:bodyPr/>
        <a:lstStyle/>
        <a:p>
          <a:endParaRPr lang="en-US"/>
        </a:p>
      </dgm:t>
    </dgm:pt>
    <dgm:pt modelId="{819EF3C8-C4BB-40B5-832D-905D352D6239}">
      <dgm:prSet/>
      <dgm:spPr/>
      <dgm:t>
        <a:bodyPr/>
        <a:lstStyle/>
        <a:p>
          <a:r>
            <a:rPr lang="en-US"/>
            <a:t>A location inside the root directory designed to group items or files that are similar in nature</a:t>
          </a:r>
        </a:p>
      </dgm:t>
    </dgm:pt>
    <dgm:pt modelId="{E1C8F6CA-5C62-451A-87F0-B269B2E442FC}" type="parTrans" cxnId="{746D5A89-51C4-48D1-B7CF-1D9494D34019}">
      <dgm:prSet/>
      <dgm:spPr/>
      <dgm:t>
        <a:bodyPr/>
        <a:lstStyle/>
        <a:p>
          <a:endParaRPr lang="en-US"/>
        </a:p>
      </dgm:t>
    </dgm:pt>
    <dgm:pt modelId="{A5F48995-2921-4B15-A8C6-754A5E62A4C1}" type="sibTrans" cxnId="{746D5A89-51C4-48D1-B7CF-1D9494D34019}">
      <dgm:prSet/>
      <dgm:spPr/>
      <dgm:t>
        <a:bodyPr/>
        <a:lstStyle/>
        <a:p>
          <a:endParaRPr lang="en-US"/>
        </a:p>
      </dgm:t>
    </dgm:pt>
    <dgm:pt modelId="{89F97D82-7EE0-4B4F-AA69-4C4BAE9F5306}">
      <dgm:prSet/>
      <dgm:spPr/>
      <dgm:t>
        <a:bodyPr/>
        <a:lstStyle/>
        <a:p>
          <a:r>
            <a:rPr lang="en-US" b="1"/>
            <a:t>Path</a:t>
          </a:r>
          <a:endParaRPr lang="en-US"/>
        </a:p>
      </dgm:t>
    </dgm:pt>
    <dgm:pt modelId="{8E788854-35F1-4B62-B900-71E341698D22}" type="parTrans" cxnId="{AF641EB1-0046-481E-825C-41328BEC3825}">
      <dgm:prSet/>
      <dgm:spPr/>
      <dgm:t>
        <a:bodyPr/>
        <a:lstStyle/>
        <a:p>
          <a:endParaRPr lang="en-US"/>
        </a:p>
      </dgm:t>
    </dgm:pt>
    <dgm:pt modelId="{1A114547-1505-4D7C-8487-D7F8EBB018C2}" type="sibTrans" cxnId="{AF641EB1-0046-481E-825C-41328BEC3825}">
      <dgm:prSet/>
      <dgm:spPr/>
      <dgm:t>
        <a:bodyPr/>
        <a:lstStyle/>
        <a:p>
          <a:endParaRPr lang="en-US"/>
        </a:p>
      </dgm:t>
    </dgm:pt>
    <dgm:pt modelId="{CD99B990-20DA-4085-B297-BF76C5705F00}">
      <dgm:prSet/>
      <dgm:spPr/>
      <dgm:t>
        <a:bodyPr/>
        <a:lstStyle/>
        <a:p>
          <a:r>
            <a:rPr lang="en-US"/>
            <a:t>A combination of the disk drive plus the complete hierarchy of directories in which a file resides</a:t>
          </a:r>
        </a:p>
      </dgm:t>
    </dgm:pt>
    <dgm:pt modelId="{2203D155-F3BF-4731-A229-5D18E770A49F}" type="parTrans" cxnId="{0C9037E4-2DC5-4407-B2E3-20442AFA7C3F}">
      <dgm:prSet/>
      <dgm:spPr/>
      <dgm:t>
        <a:bodyPr/>
        <a:lstStyle/>
        <a:p>
          <a:endParaRPr lang="en-US"/>
        </a:p>
      </dgm:t>
    </dgm:pt>
    <dgm:pt modelId="{8A4C31C2-65E5-49C7-98FA-651236AF8307}" type="sibTrans" cxnId="{0C9037E4-2DC5-4407-B2E3-20442AFA7C3F}">
      <dgm:prSet/>
      <dgm:spPr/>
      <dgm:t>
        <a:bodyPr/>
        <a:lstStyle/>
        <a:p>
          <a:endParaRPr lang="en-US"/>
        </a:p>
      </dgm:t>
    </dgm:pt>
    <dgm:pt modelId="{E0BBF12C-848F-48E4-8A73-435BF5691A8C}">
      <dgm:prSet/>
      <dgm:spPr/>
      <dgm:t>
        <a:bodyPr/>
        <a:lstStyle/>
        <a:p>
          <a:r>
            <a:rPr lang="en-US"/>
            <a:t>C:\Projects\Application1\Application1.sln</a:t>
          </a:r>
        </a:p>
      </dgm:t>
    </dgm:pt>
    <dgm:pt modelId="{824EE508-E1B5-4AED-8A8C-26E9A2A1FE24}" type="parTrans" cxnId="{F0A4BE13-FA62-40BD-8E59-368DB9413FC7}">
      <dgm:prSet/>
      <dgm:spPr/>
      <dgm:t>
        <a:bodyPr/>
        <a:lstStyle/>
        <a:p>
          <a:endParaRPr lang="en-US"/>
        </a:p>
      </dgm:t>
    </dgm:pt>
    <dgm:pt modelId="{B5EA7235-9EAE-4515-9099-11207D0C19F2}" type="sibTrans" cxnId="{F0A4BE13-FA62-40BD-8E59-368DB9413FC7}">
      <dgm:prSet/>
      <dgm:spPr/>
      <dgm:t>
        <a:bodyPr/>
        <a:lstStyle/>
        <a:p>
          <a:endParaRPr lang="en-US"/>
        </a:p>
      </dgm:t>
    </dgm:pt>
    <dgm:pt modelId="{87B8A130-B74B-49F6-970B-ABE54139688A}" type="pres">
      <dgm:prSet presAssocID="{FFEC20F9-7B58-4A51-BFE0-ABE9CA173BAE}" presName="linear" presStyleCnt="0">
        <dgm:presLayoutVars>
          <dgm:dir/>
          <dgm:animLvl val="lvl"/>
          <dgm:resizeHandles val="exact"/>
        </dgm:presLayoutVars>
      </dgm:prSet>
      <dgm:spPr/>
    </dgm:pt>
    <dgm:pt modelId="{23F88AAF-98C8-4D81-A6D7-E18C2F3C2DD9}" type="pres">
      <dgm:prSet presAssocID="{DFF332A2-F978-41DF-BEB5-9EE76B8F564F}" presName="parentLin" presStyleCnt="0"/>
      <dgm:spPr/>
    </dgm:pt>
    <dgm:pt modelId="{68D5E76D-9D54-4235-9FE2-C8F2638F9432}" type="pres">
      <dgm:prSet presAssocID="{DFF332A2-F978-41DF-BEB5-9EE76B8F564F}" presName="parentLeftMargin" presStyleLbl="node1" presStyleIdx="0" presStyleCnt="3"/>
      <dgm:spPr/>
    </dgm:pt>
    <dgm:pt modelId="{68713B90-D677-41AC-96F1-7F03374B2C95}" type="pres">
      <dgm:prSet presAssocID="{DFF332A2-F978-41DF-BEB5-9EE76B8F56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43A84D-8517-460C-8D45-AC97627C5FF0}" type="pres">
      <dgm:prSet presAssocID="{DFF332A2-F978-41DF-BEB5-9EE76B8F564F}" presName="negativeSpace" presStyleCnt="0"/>
      <dgm:spPr/>
    </dgm:pt>
    <dgm:pt modelId="{DD760F79-7E46-471F-8CC6-B5ED337B53B4}" type="pres">
      <dgm:prSet presAssocID="{DFF332A2-F978-41DF-BEB5-9EE76B8F564F}" presName="childText" presStyleLbl="conFgAcc1" presStyleIdx="0" presStyleCnt="3">
        <dgm:presLayoutVars>
          <dgm:bulletEnabled val="1"/>
        </dgm:presLayoutVars>
      </dgm:prSet>
      <dgm:spPr/>
    </dgm:pt>
    <dgm:pt modelId="{CB28BFD5-2435-47C6-8573-4C74AA50F272}" type="pres">
      <dgm:prSet presAssocID="{43F781E5-4506-49E4-9217-AE4E694593D7}" presName="spaceBetweenRectangles" presStyleCnt="0"/>
      <dgm:spPr/>
    </dgm:pt>
    <dgm:pt modelId="{EE15F43F-5F94-4C4E-9B6E-DE0EC15680F6}" type="pres">
      <dgm:prSet presAssocID="{B3A842E5-FDCF-47DF-84F1-A984762094F0}" presName="parentLin" presStyleCnt="0"/>
      <dgm:spPr/>
    </dgm:pt>
    <dgm:pt modelId="{8A20D466-72C6-44C3-9F27-BC712A843ADD}" type="pres">
      <dgm:prSet presAssocID="{B3A842E5-FDCF-47DF-84F1-A984762094F0}" presName="parentLeftMargin" presStyleLbl="node1" presStyleIdx="0" presStyleCnt="3"/>
      <dgm:spPr/>
    </dgm:pt>
    <dgm:pt modelId="{03D28672-D0B5-4D19-9675-24B0727E5D1B}" type="pres">
      <dgm:prSet presAssocID="{B3A842E5-FDCF-47DF-84F1-A98476209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7CAC0C-23A2-4677-8725-31C7DAC25B2E}" type="pres">
      <dgm:prSet presAssocID="{B3A842E5-FDCF-47DF-84F1-A984762094F0}" presName="negativeSpace" presStyleCnt="0"/>
      <dgm:spPr/>
    </dgm:pt>
    <dgm:pt modelId="{86D7AB9A-CE4B-45F0-908C-0AE13764E42C}" type="pres">
      <dgm:prSet presAssocID="{B3A842E5-FDCF-47DF-84F1-A984762094F0}" presName="childText" presStyleLbl="conFgAcc1" presStyleIdx="1" presStyleCnt="3">
        <dgm:presLayoutVars>
          <dgm:bulletEnabled val="1"/>
        </dgm:presLayoutVars>
      </dgm:prSet>
      <dgm:spPr/>
    </dgm:pt>
    <dgm:pt modelId="{5938E437-DB2B-44DF-BBEE-2EC2872617A2}" type="pres">
      <dgm:prSet presAssocID="{378D3980-3B51-41E5-85C8-E5BB42679F36}" presName="spaceBetweenRectangles" presStyleCnt="0"/>
      <dgm:spPr/>
    </dgm:pt>
    <dgm:pt modelId="{0240477D-CC7B-4642-B18C-1AA0AF91128A}" type="pres">
      <dgm:prSet presAssocID="{89F97D82-7EE0-4B4F-AA69-4C4BAE9F5306}" presName="parentLin" presStyleCnt="0"/>
      <dgm:spPr/>
    </dgm:pt>
    <dgm:pt modelId="{FD48F3C4-5C1E-490A-A711-37FDB7C532B9}" type="pres">
      <dgm:prSet presAssocID="{89F97D82-7EE0-4B4F-AA69-4C4BAE9F5306}" presName="parentLeftMargin" presStyleLbl="node1" presStyleIdx="1" presStyleCnt="3"/>
      <dgm:spPr/>
    </dgm:pt>
    <dgm:pt modelId="{DB458DEE-A23A-4795-916E-1EF4C69F6B5F}" type="pres">
      <dgm:prSet presAssocID="{89F97D82-7EE0-4B4F-AA69-4C4BAE9F5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3C6924-0B06-4976-90C4-44BEC27736AD}" type="pres">
      <dgm:prSet presAssocID="{89F97D82-7EE0-4B4F-AA69-4C4BAE9F5306}" presName="negativeSpace" presStyleCnt="0"/>
      <dgm:spPr/>
    </dgm:pt>
    <dgm:pt modelId="{E7076CCB-8407-469D-9783-E8C1B5DD5B1B}" type="pres">
      <dgm:prSet presAssocID="{89F97D82-7EE0-4B4F-AA69-4C4BAE9F5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745704-CFB5-4E93-BAE9-96B0CA3C2A6E}" type="presOf" srcId="{B3A842E5-FDCF-47DF-84F1-A984762094F0}" destId="{8A20D466-72C6-44C3-9F27-BC712A843ADD}" srcOrd="0" destOrd="0" presId="urn:microsoft.com/office/officeart/2005/8/layout/list1"/>
    <dgm:cxn modelId="{F0A4BE13-FA62-40BD-8E59-368DB9413FC7}" srcId="{89F97D82-7EE0-4B4F-AA69-4C4BAE9F5306}" destId="{E0BBF12C-848F-48E4-8A73-435BF5691A8C}" srcOrd="1" destOrd="0" parTransId="{824EE508-E1B5-4AED-8A8C-26E9A2A1FE24}" sibTransId="{B5EA7235-9EAE-4515-9099-11207D0C19F2}"/>
    <dgm:cxn modelId="{C9864319-6B39-41D7-9396-AB035D42A0CA}" type="presOf" srcId="{FFEC20F9-7B58-4A51-BFE0-ABE9CA173BAE}" destId="{87B8A130-B74B-49F6-970B-ABE54139688A}" srcOrd="0" destOrd="0" presId="urn:microsoft.com/office/officeart/2005/8/layout/list1"/>
    <dgm:cxn modelId="{966ABD3F-75B8-4DAC-BD53-CAA37EA83F21}" type="presOf" srcId="{89F97D82-7EE0-4B4F-AA69-4C4BAE9F5306}" destId="{FD48F3C4-5C1E-490A-A711-37FDB7C532B9}" srcOrd="0" destOrd="0" presId="urn:microsoft.com/office/officeart/2005/8/layout/list1"/>
    <dgm:cxn modelId="{227B5945-0D42-4FEC-B8AC-8B2FFF67B8F4}" type="presOf" srcId="{AC2DAC03-8283-4D19-AA26-BF40A19A6427}" destId="{DD760F79-7E46-471F-8CC6-B5ED337B53B4}" srcOrd="0" destOrd="0" presId="urn:microsoft.com/office/officeart/2005/8/layout/list1"/>
    <dgm:cxn modelId="{08AA9B6A-5F4A-4A52-9BBE-E846C198031B}" type="presOf" srcId="{B3A842E5-FDCF-47DF-84F1-A984762094F0}" destId="{03D28672-D0B5-4D19-9675-24B0727E5D1B}" srcOrd="1" destOrd="0" presId="urn:microsoft.com/office/officeart/2005/8/layout/list1"/>
    <dgm:cxn modelId="{95DC367D-4537-464B-8C6B-BFD70C932771}" srcId="{DFF332A2-F978-41DF-BEB5-9EE76B8F564F}" destId="{AC2DAC03-8283-4D19-AA26-BF40A19A6427}" srcOrd="0" destOrd="0" parTransId="{B039398C-B4B2-4A89-987F-962CC6A20520}" sibTransId="{A0F6D770-20B5-4F3B-8416-9AB7E4DC9259}"/>
    <dgm:cxn modelId="{4EF26580-5A72-4BEF-BAB9-BE98BC45A898}" type="presOf" srcId="{819EF3C8-C4BB-40B5-832D-905D352D6239}" destId="{86D7AB9A-CE4B-45F0-908C-0AE13764E42C}" srcOrd="0" destOrd="0" presId="urn:microsoft.com/office/officeart/2005/8/layout/list1"/>
    <dgm:cxn modelId="{746D5A89-51C4-48D1-B7CF-1D9494D34019}" srcId="{B3A842E5-FDCF-47DF-84F1-A984762094F0}" destId="{819EF3C8-C4BB-40B5-832D-905D352D6239}" srcOrd="0" destOrd="0" parTransId="{E1C8F6CA-5C62-451A-87F0-B269B2E442FC}" sibTransId="{A5F48995-2921-4B15-A8C6-754A5E62A4C1}"/>
    <dgm:cxn modelId="{4BD52690-ED5B-405F-ABB8-2AD9C98F17DB}" type="presOf" srcId="{CD99B990-20DA-4085-B297-BF76C5705F00}" destId="{E7076CCB-8407-469D-9783-E8C1B5DD5B1B}" srcOrd="0" destOrd="0" presId="urn:microsoft.com/office/officeart/2005/8/layout/list1"/>
    <dgm:cxn modelId="{165674A2-9165-47C4-B681-2625EE4960EC}" type="presOf" srcId="{DFF332A2-F978-41DF-BEB5-9EE76B8F564F}" destId="{68D5E76D-9D54-4235-9FE2-C8F2638F9432}" srcOrd="0" destOrd="0" presId="urn:microsoft.com/office/officeart/2005/8/layout/list1"/>
    <dgm:cxn modelId="{2E26BEAD-1EA2-41BD-BFCD-89734DA35EB5}" type="presOf" srcId="{89F97D82-7EE0-4B4F-AA69-4C4BAE9F5306}" destId="{DB458DEE-A23A-4795-916E-1EF4C69F6B5F}" srcOrd="1" destOrd="0" presId="urn:microsoft.com/office/officeart/2005/8/layout/list1"/>
    <dgm:cxn modelId="{AF641EB1-0046-481E-825C-41328BEC3825}" srcId="{FFEC20F9-7B58-4A51-BFE0-ABE9CA173BAE}" destId="{89F97D82-7EE0-4B4F-AA69-4C4BAE9F5306}" srcOrd="2" destOrd="0" parTransId="{8E788854-35F1-4B62-B900-71E341698D22}" sibTransId="{1A114547-1505-4D7C-8487-D7F8EBB018C2}"/>
    <dgm:cxn modelId="{5FB49EBF-8AD5-406D-B73A-D5FB510E2879}" type="presOf" srcId="{E0BBF12C-848F-48E4-8A73-435BF5691A8C}" destId="{E7076CCB-8407-469D-9783-E8C1B5DD5B1B}" srcOrd="0" destOrd="1" presId="urn:microsoft.com/office/officeart/2005/8/layout/list1"/>
    <dgm:cxn modelId="{7D8B6CCC-120D-4ECB-9170-C69F370A5CE1}" srcId="{FFEC20F9-7B58-4A51-BFE0-ABE9CA173BAE}" destId="{B3A842E5-FDCF-47DF-84F1-A984762094F0}" srcOrd="1" destOrd="0" parTransId="{5568F3B6-3AA7-485A-B042-025BD8359FB8}" sibTransId="{378D3980-3B51-41E5-85C8-E5BB42679F36}"/>
    <dgm:cxn modelId="{D88C4CCD-A0AD-4DC0-9D53-6B533F2AA0DA}" type="presOf" srcId="{DFF332A2-F978-41DF-BEB5-9EE76B8F564F}" destId="{68713B90-D677-41AC-96F1-7F03374B2C95}" srcOrd="1" destOrd="0" presId="urn:microsoft.com/office/officeart/2005/8/layout/list1"/>
    <dgm:cxn modelId="{039B03D0-F4A7-4846-8E01-875E7A32A4F7}" srcId="{FFEC20F9-7B58-4A51-BFE0-ABE9CA173BAE}" destId="{DFF332A2-F978-41DF-BEB5-9EE76B8F564F}" srcOrd="0" destOrd="0" parTransId="{4E4F9406-F584-4DC2-BCEF-9DB5387563FE}" sibTransId="{43F781E5-4506-49E4-9217-AE4E694593D7}"/>
    <dgm:cxn modelId="{0C9037E4-2DC5-4407-B2E3-20442AFA7C3F}" srcId="{89F97D82-7EE0-4B4F-AA69-4C4BAE9F5306}" destId="{CD99B990-20DA-4085-B297-BF76C5705F00}" srcOrd="0" destOrd="0" parTransId="{2203D155-F3BF-4731-A229-5D18E770A49F}" sibTransId="{8A4C31C2-65E5-49C7-98FA-651236AF8307}"/>
    <dgm:cxn modelId="{91950F17-2646-4835-A81A-0707185D2799}" type="presParOf" srcId="{87B8A130-B74B-49F6-970B-ABE54139688A}" destId="{23F88AAF-98C8-4D81-A6D7-E18C2F3C2DD9}" srcOrd="0" destOrd="0" presId="urn:microsoft.com/office/officeart/2005/8/layout/list1"/>
    <dgm:cxn modelId="{EFA799AE-5C22-4C2D-8795-7098B0D3961C}" type="presParOf" srcId="{23F88AAF-98C8-4D81-A6D7-E18C2F3C2DD9}" destId="{68D5E76D-9D54-4235-9FE2-C8F2638F9432}" srcOrd="0" destOrd="0" presId="urn:microsoft.com/office/officeart/2005/8/layout/list1"/>
    <dgm:cxn modelId="{EE894043-5629-4A89-9159-7E8303344F40}" type="presParOf" srcId="{23F88AAF-98C8-4D81-A6D7-E18C2F3C2DD9}" destId="{68713B90-D677-41AC-96F1-7F03374B2C95}" srcOrd="1" destOrd="0" presId="urn:microsoft.com/office/officeart/2005/8/layout/list1"/>
    <dgm:cxn modelId="{63CE088B-8FA4-415E-8A28-2A68ADBC9C30}" type="presParOf" srcId="{87B8A130-B74B-49F6-970B-ABE54139688A}" destId="{2A43A84D-8517-460C-8D45-AC97627C5FF0}" srcOrd="1" destOrd="0" presId="urn:microsoft.com/office/officeart/2005/8/layout/list1"/>
    <dgm:cxn modelId="{D0626056-C6B7-46B0-9A2E-C3D4B82E65EC}" type="presParOf" srcId="{87B8A130-B74B-49F6-970B-ABE54139688A}" destId="{DD760F79-7E46-471F-8CC6-B5ED337B53B4}" srcOrd="2" destOrd="0" presId="urn:microsoft.com/office/officeart/2005/8/layout/list1"/>
    <dgm:cxn modelId="{CB3FC496-9478-4446-A206-7B2B1D19B060}" type="presParOf" srcId="{87B8A130-B74B-49F6-970B-ABE54139688A}" destId="{CB28BFD5-2435-47C6-8573-4C74AA50F272}" srcOrd="3" destOrd="0" presId="urn:microsoft.com/office/officeart/2005/8/layout/list1"/>
    <dgm:cxn modelId="{0FFC31C6-EBA0-408F-9B17-2B0DBF4E998E}" type="presParOf" srcId="{87B8A130-B74B-49F6-970B-ABE54139688A}" destId="{EE15F43F-5F94-4C4E-9B6E-DE0EC15680F6}" srcOrd="4" destOrd="0" presId="urn:microsoft.com/office/officeart/2005/8/layout/list1"/>
    <dgm:cxn modelId="{6D3520C4-4CFC-4CC5-8A95-F683DBE69083}" type="presParOf" srcId="{EE15F43F-5F94-4C4E-9B6E-DE0EC15680F6}" destId="{8A20D466-72C6-44C3-9F27-BC712A843ADD}" srcOrd="0" destOrd="0" presId="urn:microsoft.com/office/officeart/2005/8/layout/list1"/>
    <dgm:cxn modelId="{062DBAFA-0EA3-4919-B748-0286DC8D9A41}" type="presParOf" srcId="{EE15F43F-5F94-4C4E-9B6E-DE0EC15680F6}" destId="{03D28672-D0B5-4D19-9675-24B0727E5D1B}" srcOrd="1" destOrd="0" presId="urn:microsoft.com/office/officeart/2005/8/layout/list1"/>
    <dgm:cxn modelId="{47922535-3D7D-405A-A5A5-40F6F1419267}" type="presParOf" srcId="{87B8A130-B74B-49F6-970B-ABE54139688A}" destId="{EB7CAC0C-23A2-4677-8725-31C7DAC25B2E}" srcOrd="5" destOrd="0" presId="urn:microsoft.com/office/officeart/2005/8/layout/list1"/>
    <dgm:cxn modelId="{6687A267-8E09-4D29-9BDC-AFD54FB09F94}" type="presParOf" srcId="{87B8A130-B74B-49F6-970B-ABE54139688A}" destId="{86D7AB9A-CE4B-45F0-908C-0AE13764E42C}" srcOrd="6" destOrd="0" presId="urn:microsoft.com/office/officeart/2005/8/layout/list1"/>
    <dgm:cxn modelId="{8D72D853-A86F-4761-ADA6-1D13F10E51AF}" type="presParOf" srcId="{87B8A130-B74B-49F6-970B-ABE54139688A}" destId="{5938E437-DB2B-44DF-BBEE-2EC2872617A2}" srcOrd="7" destOrd="0" presId="urn:microsoft.com/office/officeart/2005/8/layout/list1"/>
    <dgm:cxn modelId="{BC97E62F-1E14-4DDA-9695-610AEB34A429}" type="presParOf" srcId="{87B8A130-B74B-49F6-970B-ABE54139688A}" destId="{0240477D-CC7B-4642-B18C-1AA0AF91128A}" srcOrd="8" destOrd="0" presId="urn:microsoft.com/office/officeart/2005/8/layout/list1"/>
    <dgm:cxn modelId="{976CFEBA-3DBD-44A7-B634-A518F415CEE3}" type="presParOf" srcId="{0240477D-CC7B-4642-B18C-1AA0AF91128A}" destId="{FD48F3C4-5C1E-490A-A711-37FDB7C532B9}" srcOrd="0" destOrd="0" presId="urn:microsoft.com/office/officeart/2005/8/layout/list1"/>
    <dgm:cxn modelId="{0E5AC59C-ABA8-4B13-A1FD-675C0705ED99}" type="presParOf" srcId="{0240477D-CC7B-4642-B18C-1AA0AF91128A}" destId="{DB458DEE-A23A-4795-916E-1EF4C69F6B5F}" srcOrd="1" destOrd="0" presId="urn:microsoft.com/office/officeart/2005/8/layout/list1"/>
    <dgm:cxn modelId="{8E3894CC-F1E2-4BBD-B3F3-1B3145771F34}" type="presParOf" srcId="{87B8A130-B74B-49F6-970B-ABE54139688A}" destId="{EC3C6924-0B06-4976-90C4-44BEC27736AD}" srcOrd="9" destOrd="0" presId="urn:microsoft.com/office/officeart/2005/8/layout/list1"/>
    <dgm:cxn modelId="{EABFB5BE-CC02-4C99-9FB2-0687ED26D101}" type="presParOf" srcId="{87B8A130-B74B-49F6-970B-ABE54139688A}" destId="{E7076CCB-8407-469D-9783-E8C1B5DD5B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D5D8BC-DF71-4FE6-97B9-67B9C0FDCB49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A70DAFF-A790-4702-AF01-9329D95DAB50}">
      <dgm:prSet/>
      <dgm:spPr/>
      <dgm:t>
        <a:bodyPr/>
        <a:lstStyle/>
        <a:p>
          <a:r>
            <a:rPr lang="en-US" b="1"/>
            <a:t>File class</a:t>
          </a:r>
          <a:endParaRPr lang="en-US"/>
        </a:p>
      </dgm:t>
    </dgm:pt>
    <dgm:pt modelId="{188F73A3-94CF-43D9-80C1-8DA4177CBC35}" type="parTrans" cxnId="{12184329-7D9C-4494-8317-145F028F3EC4}">
      <dgm:prSet/>
      <dgm:spPr/>
      <dgm:t>
        <a:bodyPr/>
        <a:lstStyle/>
        <a:p>
          <a:endParaRPr lang="en-US"/>
        </a:p>
      </dgm:t>
    </dgm:pt>
    <dgm:pt modelId="{DA2620CD-D8DF-4A08-857B-79F8C18C0B76}" type="sibTrans" cxnId="{12184329-7D9C-4494-8317-145F028F3EC4}">
      <dgm:prSet/>
      <dgm:spPr/>
      <dgm:t>
        <a:bodyPr/>
        <a:lstStyle/>
        <a:p>
          <a:endParaRPr lang="en-US"/>
        </a:p>
      </dgm:t>
    </dgm:pt>
    <dgm:pt modelId="{52EF3E52-EF15-4EC9-B5EA-CF30D69786E8}">
      <dgm:prSet/>
      <dgm:spPr/>
      <dgm:t>
        <a:bodyPr/>
        <a:lstStyle/>
        <a:p>
          <a:r>
            <a:rPr lang="en-US"/>
            <a:t>Contains methods to access information about files</a:t>
          </a:r>
        </a:p>
      </dgm:t>
    </dgm:pt>
    <dgm:pt modelId="{96FB55B2-7C12-4060-992D-D3562EA927D9}" type="parTrans" cxnId="{896AA6E1-032D-48F6-9683-E480283CB8A9}">
      <dgm:prSet/>
      <dgm:spPr/>
      <dgm:t>
        <a:bodyPr/>
        <a:lstStyle/>
        <a:p>
          <a:endParaRPr lang="en-US"/>
        </a:p>
      </dgm:t>
    </dgm:pt>
    <dgm:pt modelId="{4132D0CA-6325-4CA8-9996-5B1C822E7D16}" type="sibTrans" cxnId="{896AA6E1-032D-48F6-9683-E480283CB8A9}">
      <dgm:prSet/>
      <dgm:spPr/>
      <dgm:t>
        <a:bodyPr/>
        <a:lstStyle/>
        <a:p>
          <a:endParaRPr lang="en-US"/>
        </a:p>
      </dgm:t>
    </dgm:pt>
    <dgm:pt modelId="{8A3BA85A-916D-4FE0-BA15-A47A6B5D14DA}">
      <dgm:prSet/>
      <dgm:spPr/>
      <dgm:t>
        <a:bodyPr/>
        <a:lstStyle/>
        <a:p>
          <a:r>
            <a:rPr lang="en-US"/>
            <a:t>Contained in the System.IO namespace</a:t>
          </a:r>
        </a:p>
      </dgm:t>
    </dgm:pt>
    <dgm:pt modelId="{0BA9DD05-9BA2-4DFD-9DEE-74D73F73FEC8}" type="parTrans" cxnId="{776100AB-0D4C-47ED-89E7-8C0B3C30535D}">
      <dgm:prSet/>
      <dgm:spPr/>
      <dgm:t>
        <a:bodyPr/>
        <a:lstStyle/>
        <a:p>
          <a:endParaRPr lang="en-US"/>
        </a:p>
      </dgm:t>
    </dgm:pt>
    <dgm:pt modelId="{6A7314A2-6EDA-4B48-AC5D-F6DEA9357B26}" type="sibTrans" cxnId="{776100AB-0D4C-47ED-89E7-8C0B3C30535D}">
      <dgm:prSet/>
      <dgm:spPr/>
      <dgm:t>
        <a:bodyPr/>
        <a:lstStyle/>
        <a:p>
          <a:endParaRPr lang="en-US"/>
        </a:p>
      </dgm:t>
    </dgm:pt>
    <dgm:pt modelId="{579E665B-64D9-4773-9EF8-BDFF2066B062}">
      <dgm:prSet/>
      <dgm:spPr/>
      <dgm:t>
        <a:bodyPr/>
        <a:lstStyle/>
        <a:p>
          <a:r>
            <a:rPr lang="en-US" b="1"/>
            <a:t>Directory class</a:t>
          </a:r>
          <a:endParaRPr lang="en-US"/>
        </a:p>
      </dgm:t>
    </dgm:pt>
    <dgm:pt modelId="{6A23F9F6-228F-4A27-A2F3-E0FA5FC3AC4C}" type="parTrans" cxnId="{E0FBDFC4-5806-4EE2-A3D2-CE0BC09DD6A3}">
      <dgm:prSet/>
      <dgm:spPr/>
      <dgm:t>
        <a:bodyPr/>
        <a:lstStyle/>
        <a:p>
          <a:endParaRPr lang="en-US"/>
        </a:p>
      </dgm:t>
    </dgm:pt>
    <dgm:pt modelId="{5D510DEC-291A-4DF1-B7B7-F440FDDC9B61}" type="sibTrans" cxnId="{E0FBDFC4-5806-4EE2-A3D2-CE0BC09DD6A3}">
      <dgm:prSet/>
      <dgm:spPr/>
      <dgm:t>
        <a:bodyPr/>
        <a:lstStyle/>
        <a:p>
          <a:endParaRPr lang="en-US"/>
        </a:p>
      </dgm:t>
    </dgm:pt>
    <dgm:pt modelId="{C5757DB8-8264-4603-8A0A-F1096305F392}">
      <dgm:prSet/>
      <dgm:spPr/>
      <dgm:t>
        <a:bodyPr/>
        <a:lstStyle/>
        <a:p>
          <a:r>
            <a:rPr lang="en-US"/>
            <a:t>Provides information about directories or folders</a:t>
          </a:r>
        </a:p>
      </dgm:t>
    </dgm:pt>
    <dgm:pt modelId="{947ADE16-7A42-4AFA-BAB0-89DA132104CE}" type="parTrans" cxnId="{E4F8FC1A-10E2-4539-8B9B-BA2900A6183A}">
      <dgm:prSet/>
      <dgm:spPr/>
      <dgm:t>
        <a:bodyPr/>
        <a:lstStyle/>
        <a:p>
          <a:endParaRPr lang="en-US"/>
        </a:p>
      </dgm:t>
    </dgm:pt>
    <dgm:pt modelId="{C8C23A63-5996-483D-B882-A226ABE90D91}" type="sibTrans" cxnId="{E4F8FC1A-10E2-4539-8B9B-BA2900A6183A}">
      <dgm:prSet/>
      <dgm:spPr/>
      <dgm:t>
        <a:bodyPr/>
        <a:lstStyle/>
        <a:p>
          <a:endParaRPr lang="en-US"/>
        </a:p>
      </dgm:t>
    </dgm:pt>
    <dgm:pt modelId="{BC10BDE5-4FCD-406B-A469-0106A6B4A575}" type="pres">
      <dgm:prSet presAssocID="{D1D5D8BC-DF71-4FE6-97B9-67B9C0FDCB49}" presName="linear" presStyleCnt="0">
        <dgm:presLayoutVars>
          <dgm:dir/>
          <dgm:animLvl val="lvl"/>
          <dgm:resizeHandles val="exact"/>
        </dgm:presLayoutVars>
      </dgm:prSet>
      <dgm:spPr/>
    </dgm:pt>
    <dgm:pt modelId="{F127D0F5-3CE6-45D4-BA83-36136677FE5B}" type="pres">
      <dgm:prSet presAssocID="{1A70DAFF-A790-4702-AF01-9329D95DAB50}" presName="parentLin" presStyleCnt="0"/>
      <dgm:spPr/>
    </dgm:pt>
    <dgm:pt modelId="{6724906B-AA14-46DC-8323-35BC22C6DA48}" type="pres">
      <dgm:prSet presAssocID="{1A70DAFF-A790-4702-AF01-9329D95DAB50}" presName="parentLeftMargin" presStyleLbl="node1" presStyleIdx="0" presStyleCnt="2"/>
      <dgm:spPr/>
    </dgm:pt>
    <dgm:pt modelId="{43962D96-4F7B-4877-9EA1-16ED6B6C2DDC}" type="pres">
      <dgm:prSet presAssocID="{1A70DAFF-A790-4702-AF01-9329D95DAB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85EB-0977-4468-B311-1B6797A83080}" type="pres">
      <dgm:prSet presAssocID="{1A70DAFF-A790-4702-AF01-9329D95DAB50}" presName="negativeSpace" presStyleCnt="0"/>
      <dgm:spPr/>
    </dgm:pt>
    <dgm:pt modelId="{76DF2FE6-A8F8-40A8-9ACF-EE2E5DEF869A}" type="pres">
      <dgm:prSet presAssocID="{1A70DAFF-A790-4702-AF01-9329D95DAB50}" presName="childText" presStyleLbl="conFgAcc1" presStyleIdx="0" presStyleCnt="2">
        <dgm:presLayoutVars>
          <dgm:bulletEnabled val="1"/>
        </dgm:presLayoutVars>
      </dgm:prSet>
      <dgm:spPr/>
    </dgm:pt>
    <dgm:pt modelId="{D1F89D99-B613-46D8-B6EC-731E1E03CEE7}" type="pres">
      <dgm:prSet presAssocID="{DA2620CD-D8DF-4A08-857B-79F8C18C0B76}" presName="spaceBetweenRectangles" presStyleCnt="0"/>
      <dgm:spPr/>
    </dgm:pt>
    <dgm:pt modelId="{86974BDF-F50D-46F5-915F-3F95D5A857F4}" type="pres">
      <dgm:prSet presAssocID="{579E665B-64D9-4773-9EF8-BDFF2066B062}" presName="parentLin" presStyleCnt="0"/>
      <dgm:spPr/>
    </dgm:pt>
    <dgm:pt modelId="{3C5FDA26-17CB-46AA-AFE8-42FDCBF88D06}" type="pres">
      <dgm:prSet presAssocID="{579E665B-64D9-4773-9EF8-BDFF2066B062}" presName="parentLeftMargin" presStyleLbl="node1" presStyleIdx="0" presStyleCnt="2"/>
      <dgm:spPr/>
    </dgm:pt>
    <dgm:pt modelId="{B7E61D6D-85DC-4309-889E-063EAA9FD886}" type="pres">
      <dgm:prSet presAssocID="{579E665B-64D9-4773-9EF8-BDFF2066B0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4B615A-DEAE-4FFD-B1F5-FDCAFAAE861D}" type="pres">
      <dgm:prSet presAssocID="{579E665B-64D9-4773-9EF8-BDFF2066B062}" presName="negativeSpace" presStyleCnt="0"/>
      <dgm:spPr/>
    </dgm:pt>
    <dgm:pt modelId="{44E8CF97-9E05-48B7-8BD4-1B9C03953F6D}" type="pres">
      <dgm:prSet presAssocID="{579E665B-64D9-4773-9EF8-BDFF2066B0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70DA0A-6DE3-4949-B81B-2F82F13A9EA1}" type="presOf" srcId="{D1D5D8BC-DF71-4FE6-97B9-67B9C0FDCB49}" destId="{BC10BDE5-4FCD-406B-A469-0106A6B4A575}" srcOrd="0" destOrd="0" presId="urn:microsoft.com/office/officeart/2005/8/layout/list1"/>
    <dgm:cxn modelId="{6468530B-8B27-49B7-BF21-165FF66920AE}" type="presOf" srcId="{1A70DAFF-A790-4702-AF01-9329D95DAB50}" destId="{43962D96-4F7B-4877-9EA1-16ED6B6C2DDC}" srcOrd="1" destOrd="0" presId="urn:microsoft.com/office/officeart/2005/8/layout/list1"/>
    <dgm:cxn modelId="{E4F8FC1A-10E2-4539-8B9B-BA2900A6183A}" srcId="{579E665B-64D9-4773-9EF8-BDFF2066B062}" destId="{C5757DB8-8264-4603-8A0A-F1096305F392}" srcOrd="0" destOrd="0" parTransId="{947ADE16-7A42-4AFA-BAB0-89DA132104CE}" sibTransId="{C8C23A63-5996-483D-B882-A226ABE90D91}"/>
    <dgm:cxn modelId="{50214924-7A10-4B9B-A92B-7C693924DA49}" type="presOf" srcId="{579E665B-64D9-4773-9EF8-BDFF2066B062}" destId="{B7E61D6D-85DC-4309-889E-063EAA9FD886}" srcOrd="1" destOrd="0" presId="urn:microsoft.com/office/officeart/2005/8/layout/list1"/>
    <dgm:cxn modelId="{12184329-7D9C-4494-8317-145F028F3EC4}" srcId="{D1D5D8BC-DF71-4FE6-97B9-67B9C0FDCB49}" destId="{1A70DAFF-A790-4702-AF01-9329D95DAB50}" srcOrd="0" destOrd="0" parTransId="{188F73A3-94CF-43D9-80C1-8DA4177CBC35}" sibTransId="{DA2620CD-D8DF-4A08-857B-79F8C18C0B76}"/>
    <dgm:cxn modelId="{01932F48-FB91-4A79-9D5A-3B859992D8F3}" type="presOf" srcId="{C5757DB8-8264-4603-8A0A-F1096305F392}" destId="{44E8CF97-9E05-48B7-8BD4-1B9C03953F6D}" srcOrd="0" destOrd="0" presId="urn:microsoft.com/office/officeart/2005/8/layout/list1"/>
    <dgm:cxn modelId="{D2CA6091-698C-4E1F-B694-5B31E8AEC881}" type="presOf" srcId="{579E665B-64D9-4773-9EF8-BDFF2066B062}" destId="{3C5FDA26-17CB-46AA-AFE8-42FDCBF88D06}" srcOrd="0" destOrd="0" presId="urn:microsoft.com/office/officeart/2005/8/layout/list1"/>
    <dgm:cxn modelId="{776100AB-0D4C-47ED-89E7-8C0B3C30535D}" srcId="{1A70DAFF-A790-4702-AF01-9329D95DAB50}" destId="{8A3BA85A-916D-4FE0-BA15-A47A6B5D14DA}" srcOrd="1" destOrd="0" parTransId="{0BA9DD05-9BA2-4DFD-9DEE-74D73F73FEC8}" sibTransId="{6A7314A2-6EDA-4B48-AC5D-F6DEA9357B26}"/>
    <dgm:cxn modelId="{E0FBDFC4-5806-4EE2-A3D2-CE0BC09DD6A3}" srcId="{D1D5D8BC-DF71-4FE6-97B9-67B9C0FDCB49}" destId="{579E665B-64D9-4773-9EF8-BDFF2066B062}" srcOrd="1" destOrd="0" parTransId="{6A23F9F6-228F-4A27-A2F3-E0FA5FC3AC4C}" sibTransId="{5D510DEC-291A-4DF1-B7B7-F440FDDC9B61}"/>
    <dgm:cxn modelId="{96198FDB-BFE2-443A-926B-CEABC83EDDE4}" type="presOf" srcId="{8A3BA85A-916D-4FE0-BA15-A47A6B5D14DA}" destId="{76DF2FE6-A8F8-40A8-9ACF-EE2E5DEF869A}" srcOrd="0" destOrd="1" presId="urn:microsoft.com/office/officeart/2005/8/layout/list1"/>
    <dgm:cxn modelId="{896AA6E1-032D-48F6-9683-E480283CB8A9}" srcId="{1A70DAFF-A790-4702-AF01-9329D95DAB50}" destId="{52EF3E52-EF15-4EC9-B5EA-CF30D69786E8}" srcOrd="0" destOrd="0" parTransId="{96FB55B2-7C12-4060-992D-D3562EA927D9}" sibTransId="{4132D0CA-6325-4CA8-9996-5B1C822E7D16}"/>
    <dgm:cxn modelId="{5E058CE8-40C3-4EFC-8431-9CA028C0CE10}" type="presOf" srcId="{52EF3E52-EF15-4EC9-B5EA-CF30D69786E8}" destId="{76DF2FE6-A8F8-40A8-9ACF-EE2E5DEF869A}" srcOrd="0" destOrd="0" presId="urn:microsoft.com/office/officeart/2005/8/layout/list1"/>
    <dgm:cxn modelId="{FBF68DF0-46BA-463C-B065-8C739FFC5CF3}" type="presOf" srcId="{1A70DAFF-A790-4702-AF01-9329D95DAB50}" destId="{6724906B-AA14-46DC-8323-35BC22C6DA48}" srcOrd="0" destOrd="0" presId="urn:microsoft.com/office/officeart/2005/8/layout/list1"/>
    <dgm:cxn modelId="{92EE88F8-EBAD-4C92-ACBF-2DEAA726CB6B}" type="presParOf" srcId="{BC10BDE5-4FCD-406B-A469-0106A6B4A575}" destId="{F127D0F5-3CE6-45D4-BA83-36136677FE5B}" srcOrd="0" destOrd="0" presId="urn:microsoft.com/office/officeart/2005/8/layout/list1"/>
    <dgm:cxn modelId="{569E9703-BDC6-43B0-8843-7F8B7F3D6BD3}" type="presParOf" srcId="{F127D0F5-3CE6-45D4-BA83-36136677FE5B}" destId="{6724906B-AA14-46DC-8323-35BC22C6DA48}" srcOrd="0" destOrd="0" presId="urn:microsoft.com/office/officeart/2005/8/layout/list1"/>
    <dgm:cxn modelId="{D22C106B-2779-4A50-B02A-67056479DA8D}" type="presParOf" srcId="{F127D0F5-3CE6-45D4-BA83-36136677FE5B}" destId="{43962D96-4F7B-4877-9EA1-16ED6B6C2DDC}" srcOrd="1" destOrd="0" presId="urn:microsoft.com/office/officeart/2005/8/layout/list1"/>
    <dgm:cxn modelId="{A4CE6B75-5B10-464D-A488-F5034D07ED93}" type="presParOf" srcId="{BC10BDE5-4FCD-406B-A469-0106A6B4A575}" destId="{11B085EB-0977-4468-B311-1B6797A83080}" srcOrd="1" destOrd="0" presId="urn:microsoft.com/office/officeart/2005/8/layout/list1"/>
    <dgm:cxn modelId="{8C006443-0A4A-45AF-BC2A-0338199BC1DC}" type="presParOf" srcId="{BC10BDE5-4FCD-406B-A469-0106A6B4A575}" destId="{76DF2FE6-A8F8-40A8-9ACF-EE2E5DEF869A}" srcOrd="2" destOrd="0" presId="urn:microsoft.com/office/officeart/2005/8/layout/list1"/>
    <dgm:cxn modelId="{34A51D7F-AED3-474F-AECC-4E1B57F9E07D}" type="presParOf" srcId="{BC10BDE5-4FCD-406B-A469-0106A6B4A575}" destId="{D1F89D99-B613-46D8-B6EC-731E1E03CEE7}" srcOrd="3" destOrd="0" presId="urn:microsoft.com/office/officeart/2005/8/layout/list1"/>
    <dgm:cxn modelId="{81758D3B-5747-4D01-96B7-731F9F75A973}" type="presParOf" srcId="{BC10BDE5-4FCD-406B-A469-0106A6B4A575}" destId="{86974BDF-F50D-46F5-915F-3F95D5A857F4}" srcOrd="4" destOrd="0" presId="urn:microsoft.com/office/officeart/2005/8/layout/list1"/>
    <dgm:cxn modelId="{4BD9D845-3D36-4873-AC38-FC112304A5CC}" type="presParOf" srcId="{86974BDF-F50D-46F5-915F-3F95D5A857F4}" destId="{3C5FDA26-17CB-46AA-AFE8-42FDCBF88D06}" srcOrd="0" destOrd="0" presId="urn:microsoft.com/office/officeart/2005/8/layout/list1"/>
    <dgm:cxn modelId="{2A5F7165-3ACC-4E66-93FC-A4BADD84496D}" type="presParOf" srcId="{86974BDF-F50D-46F5-915F-3F95D5A857F4}" destId="{B7E61D6D-85DC-4309-889E-063EAA9FD886}" srcOrd="1" destOrd="0" presId="urn:microsoft.com/office/officeart/2005/8/layout/list1"/>
    <dgm:cxn modelId="{16BB351F-251B-4BD3-A9C0-3DCBF4A5FF8A}" type="presParOf" srcId="{BC10BDE5-4FCD-406B-A469-0106A6B4A575}" destId="{C84B615A-DEAE-4FFD-B1F5-FDCAFAAE861D}" srcOrd="5" destOrd="0" presId="urn:microsoft.com/office/officeart/2005/8/layout/list1"/>
    <dgm:cxn modelId="{C0BDD805-E1C5-4C3A-8C3D-477292B3ED47}" type="presParOf" srcId="{BC10BDE5-4FCD-406B-A469-0106A6B4A575}" destId="{44E8CF97-9E05-48B7-8BD4-1B9C03953F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3A049F-AD88-4722-8EBB-E55893C288FA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A338D6-44F1-4217-84CB-07E725FE7A6D}">
      <dgm:prSet/>
      <dgm:spPr/>
      <dgm:t>
        <a:bodyPr/>
        <a:lstStyle/>
        <a:p>
          <a:r>
            <a:rPr lang="en-US"/>
            <a:t>Businesses store data in a relationship known as the </a:t>
          </a:r>
          <a:r>
            <a:rPr lang="en-US" b="1"/>
            <a:t>data hierarchy</a:t>
          </a:r>
          <a:endParaRPr lang="en-US"/>
        </a:p>
      </dgm:t>
    </dgm:pt>
    <dgm:pt modelId="{DC14ADA6-5CED-469B-8317-0BE73024DB5C}" type="parTrans" cxnId="{69815126-AFB5-4C9E-AD0B-348AEBB69115}">
      <dgm:prSet/>
      <dgm:spPr/>
      <dgm:t>
        <a:bodyPr/>
        <a:lstStyle/>
        <a:p>
          <a:endParaRPr lang="en-US"/>
        </a:p>
      </dgm:t>
    </dgm:pt>
    <dgm:pt modelId="{6781F0F9-4A09-4C2C-866B-D16FB051EF63}" type="sibTrans" cxnId="{69815126-AFB5-4C9E-AD0B-348AEBB69115}">
      <dgm:prSet/>
      <dgm:spPr/>
      <dgm:t>
        <a:bodyPr/>
        <a:lstStyle/>
        <a:p>
          <a:endParaRPr lang="en-US"/>
        </a:p>
      </dgm:t>
    </dgm:pt>
    <dgm:pt modelId="{64395EEF-B85C-44B7-BD48-E8F4D2843CBF}">
      <dgm:prSet/>
      <dgm:spPr/>
      <dgm:t>
        <a:bodyPr/>
        <a:lstStyle/>
        <a:p>
          <a:r>
            <a:rPr lang="en-US" b="1"/>
            <a:t>Character</a:t>
          </a:r>
          <a:endParaRPr lang="en-US"/>
        </a:p>
      </dgm:t>
    </dgm:pt>
    <dgm:pt modelId="{4EB2FDB2-3F08-42AE-8DAE-BDCD9C2E9C7D}" type="parTrans" cxnId="{ED97F525-FF70-4B26-9B51-3A163D55628E}">
      <dgm:prSet/>
      <dgm:spPr/>
      <dgm:t>
        <a:bodyPr/>
        <a:lstStyle/>
        <a:p>
          <a:endParaRPr lang="en-US"/>
        </a:p>
      </dgm:t>
    </dgm:pt>
    <dgm:pt modelId="{A6114F6B-CDDF-48F2-831C-CDED3B896A6A}" type="sibTrans" cxnId="{ED97F525-FF70-4B26-9B51-3A163D55628E}">
      <dgm:prSet/>
      <dgm:spPr/>
      <dgm:t>
        <a:bodyPr/>
        <a:lstStyle/>
        <a:p>
          <a:endParaRPr lang="en-US"/>
        </a:p>
      </dgm:t>
    </dgm:pt>
    <dgm:pt modelId="{89D1205C-37CB-47C1-8191-2D63AB6F60EB}">
      <dgm:prSet/>
      <dgm:spPr/>
      <dgm:t>
        <a:bodyPr/>
        <a:lstStyle/>
        <a:p>
          <a:r>
            <a:rPr lang="en-US"/>
            <a:t>Any of the letters, numbers, or other special symbols (such as punctuation marks) that comprise data</a:t>
          </a:r>
        </a:p>
      </dgm:t>
    </dgm:pt>
    <dgm:pt modelId="{F05C14B4-67E4-488F-AA9F-CA280C2BF737}" type="parTrans" cxnId="{080B1BF3-32C1-468B-ACF2-6533796B084D}">
      <dgm:prSet/>
      <dgm:spPr/>
      <dgm:t>
        <a:bodyPr/>
        <a:lstStyle/>
        <a:p>
          <a:endParaRPr lang="en-US"/>
        </a:p>
      </dgm:t>
    </dgm:pt>
    <dgm:pt modelId="{48C03601-4BF9-4ACE-AEA3-57BB2F167E07}" type="sibTrans" cxnId="{080B1BF3-32C1-468B-ACF2-6533796B084D}">
      <dgm:prSet/>
      <dgm:spPr/>
      <dgm:t>
        <a:bodyPr/>
        <a:lstStyle/>
        <a:p>
          <a:endParaRPr lang="en-US"/>
        </a:p>
      </dgm:t>
    </dgm:pt>
    <dgm:pt modelId="{815EB439-E5A1-49D6-8067-E5092568D35D}">
      <dgm:prSet/>
      <dgm:spPr/>
      <dgm:t>
        <a:bodyPr/>
        <a:lstStyle/>
        <a:p>
          <a:r>
            <a:rPr lang="en-US"/>
            <a:t>Characters are made up of bytes containing eight (8) bits</a:t>
          </a:r>
        </a:p>
      </dgm:t>
    </dgm:pt>
    <dgm:pt modelId="{DBCBEDD8-6216-4E36-9572-99F0F8706CE4}" type="parTrans" cxnId="{6E7D72DE-4F86-41A2-B2FE-40EBDA4C5CE1}">
      <dgm:prSet/>
      <dgm:spPr/>
      <dgm:t>
        <a:bodyPr/>
        <a:lstStyle/>
        <a:p>
          <a:endParaRPr lang="en-US"/>
        </a:p>
      </dgm:t>
    </dgm:pt>
    <dgm:pt modelId="{060D18D5-FBCD-4AA5-95F4-1270C8BC5C91}" type="sibTrans" cxnId="{6E7D72DE-4F86-41A2-B2FE-40EBDA4C5CE1}">
      <dgm:prSet/>
      <dgm:spPr/>
      <dgm:t>
        <a:bodyPr/>
        <a:lstStyle/>
        <a:p>
          <a:endParaRPr lang="en-US"/>
        </a:p>
      </dgm:t>
    </dgm:pt>
    <dgm:pt modelId="{9605FC2A-6B3E-4E4A-9452-F5F09F741347}">
      <dgm:prSet/>
      <dgm:spPr/>
      <dgm:t>
        <a:bodyPr/>
        <a:lstStyle/>
        <a:p>
          <a:r>
            <a:rPr lang="en-US"/>
            <a:t>ASCII characters contain one (1) byte</a:t>
          </a:r>
        </a:p>
      </dgm:t>
    </dgm:pt>
    <dgm:pt modelId="{12DCE161-14B1-4E65-8774-698FEB57FC1C}" type="parTrans" cxnId="{00C0CAF5-7F1D-4CFC-A6A3-6151C8253A66}">
      <dgm:prSet/>
      <dgm:spPr/>
      <dgm:t>
        <a:bodyPr/>
        <a:lstStyle/>
        <a:p>
          <a:endParaRPr lang="en-US"/>
        </a:p>
      </dgm:t>
    </dgm:pt>
    <dgm:pt modelId="{7DAF04F3-6816-47E9-8345-9CA6ABD3CA2D}" type="sibTrans" cxnId="{00C0CAF5-7F1D-4CFC-A6A3-6151C8253A66}">
      <dgm:prSet/>
      <dgm:spPr/>
      <dgm:t>
        <a:bodyPr/>
        <a:lstStyle/>
        <a:p>
          <a:endParaRPr lang="en-US"/>
        </a:p>
      </dgm:t>
    </dgm:pt>
    <dgm:pt modelId="{C3A245D4-D41B-42B3-8E9A-C43B61C0550D}">
      <dgm:prSet/>
      <dgm:spPr/>
      <dgm:t>
        <a:bodyPr/>
        <a:lstStyle/>
        <a:p>
          <a:r>
            <a:rPr lang="en-US"/>
            <a:t>Unicode characters contain two (2) bytes</a:t>
          </a:r>
        </a:p>
      </dgm:t>
    </dgm:pt>
    <dgm:pt modelId="{1FD27D38-9089-49FE-A416-4C1B99B557FF}" type="parTrans" cxnId="{7A3F8BD7-2FF0-4145-AEDA-0BD0FCAEE12D}">
      <dgm:prSet/>
      <dgm:spPr/>
      <dgm:t>
        <a:bodyPr/>
        <a:lstStyle/>
        <a:p>
          <a:endParaRPr lang="en-US"/>
        </a:p>
      </dgm:t>
    </dgm:pt>
    <dgm:pt modelId="{B529DE91-90FD-45DB-ABB8-84CAC1104921}" type="sibTrans" cxnId="{7A3F8BD7-2FF0-4145-AEDA-0BD0FCAEE12D}">
      <dgm:prSet/>
      <dgm:spPr/>
      <dgm:t>
        <a:bodyPr/>
        <a:lstStyle/>
        <a:p>
          <a:endParaRPr lang="en-US"/>
        </a:p>
      </dgm:t>
    </dgm:pt>
    <dgm:pt modelId="{CAF58DF6-3DB0-4D37-9AD8-D08AA4AC9B87}" type="pres">
      <dgm:prSet presAssocID="{C63A049F-AD88-4722-8EBB-E55893C288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B81AEB-2192-4767-BCDA-B97C5CDDA465}" type="pres">
      <dgm:prSet presAssocID="{21A338D6-44F1-4217-84CB-07E725FE7A6D}" presName="hierRoot1" presStyleCnt="0">
        <dgm:presLayoutVars>
          <dgm:hierBranch val="init"/>
        </dgm:presLayoutVars>
      </dgm:prSet>
      <dgm:spPr/>
    </dgm:pt>
    <dgm:pt modelId="{E798C004-9954-41EE-93A0-FC127D209A17}" type="pres">
      <dgm:prSet presAssocID="{21A338D6-44F1-4217-84CB-07E725FE7A6D}" presName="rootComposite1" presStyleCnt="0"/>
      <dgm:spPr/>
    </dgm:pt>
    <dgm:pt modelId="{334CEB22-8C08-4A31-B2EB-ACF0120FEE6C}" type="pres">
      <dgm:prSet presAssocID="{21A338D6-44F1-4217-84CB-07E725FE7A6D}" presName="rootText1" presStyleLbl="node0" presStyleIdx="0" presStyleCnt="2">
        <dgm:presLayoutVars>
          <dgm:chPref val="3"/>
        </dgm:presLayoutVars>
      </dgm:prSet>
      <dgm:spPr/>
    </dgm:pt>
    <dgm:pt modelId="{797C5C39-EC93-4CF1-9240-C5BA8C75FCCB}" type="pres">
      <dgm:prSet presAssocID="{21A338D6-44F1-4217-84CB-07E725FE7A6D}" presName="rootConnector1" presStyleLbl="node1" presStyleIdx="0" presStyleCnt="0"/>
      <dgm:spPr/>
    </dgm:pt>
    <dgm:pt modelId="{AD8B49F0-74F9-45EE-B9EB-87CD1FC2DEBE}" type="pres">
      <dgm:prSet presAssocID="{21A338D6-44F1-4217-84CB-07E725FE7A6D}" presName="hierChild2" presStyleCnt="0"/>
      <dgm:spPr/>
    </dgm:pt>
    <dgm:pt modelId="{AC4D79F7-F406-495A-A4EF-881399E7900C}" type="pres">
      <dgm:prSet presAssocID="{21A338D6-44F1-4217-84CB-07E725FE7A6D}" presName="hierChild3" presStyleCnt="0"/>
      <dgm:spPr/>
    </dgm:pt>
    <dgm:pt modelId="{ACDFF5CB-3D0F-41EF-8D4C-4B65276AE640}" type="pres">
      <dgm:prSet presAssocID="{64395EEF-B85C-44B7-BD48-E8F4D2843CBF}" presName="hierRoot1" presStyleCnt="0">
        <dgm:presLayoutVars>
          <dgm:hierBranch val="init"/>
        </dgm:presLayoutVars>
      </dgm:prSet>
      <dgm:spPr/>
    </dgm:pt>
    <dgm:pt modelId="{782A501E-DCF8-4F85-BC69-499ECB1C1B64}" type="pres">
      <dgm:prSet presAssocID="{64395EEF-B85C-44B7-BD48-E8F4D2843CBF}" presName="rootComposite1" presStyleCnt="0"/>
      <dgm:spPr/>
    </dgm:pt>
    <dgm:pt modelId="{3CB8A3E1-7B84-40E9-A53C-88FFE69B9450}" type="pres">
      <dgm:prSet presAssocID="{64395EEF-B85C-44B7-BD48-E8F4D2843CBF}" presName="rootText1" presStyleLbl="node0" presStyleIdx="1" presStyleCnt="2">
        <dgm:presLayoutVars>
          <dgm:chPref val="3"/>
        </dgm:presLayoutVars>
      </dgm:prSet>
      <dgm:spPr/>
    </dgm:pt>
    <dgm:pt modelId="{05FC8180-30B0-452B-88C4-BF152A2BDC48}" type="pres">
      <dgm:prSet presAssocID="{64395EEF-B85C-44B7-BD48-E8F4D2843CBF}" presName="rootConnector1" presStyleLbl="node1" presStyleIdx="0" presStyleCnt="0"/>
      <dgm:spPr/>
    </dgm:pt>
    <dgm:pt modelId="{8A052894-2CE5-439E-88CA-AAAE5314B8F1}" type="pres">
      <dgm:prSet presAssocID="{64395EEF-B85C-44B7-BD48-E8F4D2843CBF}" presName="hierChild2" presStyleCnt="0"/>
      <dgm:spPr/>
    </dgm:pt>
    <dgm:pt modelId="{A3C75041-B2F4-47F2-A316-B6A8F1F38CF9}" type="pres">
      <dgm:prSet presAssocID="{F05C14B4-67E4-488F-AA9F-CA280C2BF737}" presName="Name37" presStyleLbl="parChTrans1D2" presStyleIdx="0" presStyleCnt="4"/>
      <dgm:spPr/>
    </dgm:pt>
    <dgm:pt modelId="{146F6020-2F77-45F8-9605-DF83DEF59507}" type="pres">
      <dgm:prSet presAssocID="{89D1205C-37CB-47C1-8191-2D63AB6F60EB}" presName="hierRoot2" presStyleCnt="0">
        <dgm:presLayoutVars>
          <dgm:hierBranch val="init"/>
        </dgm:presLayoutVars>
      </dgm:prSet>
      <dgm:spPr/>
    </dgm:pt>
    <dgm:pt modelId="{799A1106-6864-429C-83F4-65C7B5271670}" type="pres">
      <dgm:prSet presAssocID="{89D1205C-37CB-47C1-8191-2D63AB6F60EB}" presName="rootComposite" presStyleCnt="0"/>
      <dgm:spPr/>
    </dgm:pt>
    <dgm:pt modelId="{A58574B3-A0B7-4034-BE70-8D1F8973945E}" type="pres">
      <dgm:prSet presAssocID="{89D1205C-37CB-47C1-8191-2D63AB6F60EB}" presName="rootText" presStyleLbl="node2" presStyleIdx="0" presStyleCnt="4">
        <dgm:presLayoutVars>
          <dgm:chPref val="3"/>
        </dgm:presLayoutVars>
      </dgm:prSet>
      <dgm:spPr/>
    </dgm:pt>
    <dgm:pt modelId="{FFD7C365-D4AE-47D6-A91B-02D9E8B3C802}" type="pres">
      <dgm:prSet presAssocID="{89D1205C-37CB-47C1-8191-2D63AB6F60EB}" presName="rootConnector" presStyleLbl="node2" presStyleIdx="0" presStyleCnt="4"/>
      <dgm:spPr/>
    </dgm:pt>
    <dgm:pt modelId="{343705A4-6BB3-41B0-B98A-82424C482006}" type="pres">
      <dgm:prSet presAssocID="{89D1205C-37CB-47C1-8191-2D63AB6F60EB}" presName="hierChild4" presStyleCnt="0"/>
      <dgm:spPr/>
    </dgm:pt>
    <dgm:pt modelId="{4C434302-4523-4B73-BBD5-8ABCD3AA773C}" type="pres">
      <dgm:prSet presAssocID="{89D1205C-37CB-47C1-8191-2D63AB6F60EB}" presName="hierChild5" presStyleCnt="0"/>
      <dgm:spPr/>
    </dgm:pt>
    <dgm:pt modelId="{5267024A-0F86-417B-AF57-B7EFF079E640}" type="pres">
      <dgm:prSet presAssocID="{DBCBEDD8-6216-4E36-9572-99F0F8706CE4}" presName="Name37" presStyleLbl="parChTrans1D2" presStyleIdx="1" presStyleCnt="4"/>
      <dgm:spPr/>
    </dgm:pt>
    <dgm:pt modelId="{05E2501E-6D83-4ACC-B174-6C437AFAD36B}" type="pres">
      <dgm:prSet presAssocID="{815EB439-E5A1-49D6-8067-E5092568D35D}" presName="hierRoot2" presStyleCnt="0">
        <dgm:presLayoutVars>
          <dgm:hierBranch val="init"/>
        </dgm:presLayoutVars>
      </dgm:prSet>
      <dgm:spPr/>
    </dgm:pt>
    <dgm:pt modelId="{B444CA22-DEFC-40F1-81DF-9C4699905693}" type="pres">
      <dgm:prSet presAssocID="{815EB439-E5A1-49D6-8067-E5092568D35D}" presName="rootComposite" presStyleCnt="0"/>
      <dgm:spPr/>
    </dgm:pt>
    <dgm:pt modelId="{BD5A85F7-B1B3-4945-80BD-3D4A300FDB83}" type="pres">
      <dgm:prSet presAssocID="{815EB439-E5A1-49D6-8067-E5092568D35D}" presName="rootText" presStyleLbl="node2" presStyleIdx="1" presStyleCnt="4">
        <dgm:presLayoutVars>
          <dgm:chPref val="3"/>
        </dgm:presLayoutVars>
      </dgm:prSet>
      <dgm:spPr/>
    </dgm:pt>
    <dgm:pt modelId="{D214F85B-7875-4C6F-9A81-1A2F44CD232A}" type="pres">
      <dgm:prSet presAssocID="{815EB439-E5A1-49D6-8067-E5092568D35D}" presName="rootConnector" presStyleLbl="node2" presStyleIdx="1" presStyleCnt="4"/>
      <dgm:spPr/>
    </dgm:pt>
    <dgm:pt modelId="{EB38E566-3061-431F-B332-489F9FDBECD4}" type="pres">
      <dgm:prSet presAssocID="{815EB439-E5A1-49D6-8067-E5092568D35D}" presName="hierChild4" presStyleCnt="0"/>
      <dgm:spPr/>
    </dgm:pt>
    <dgm:pt modelId="{BB2C2447-6024-4702-A6AF-1673E62CA2A8}" type="pres">
      <dgm:prSet presAssocID="{815EB439-E5A1-49D6-8067-E5092568D35D}" presName="hierChild5" presStyleCnt="0"/>
      <dgm:spPr/>
    </dgm:pt>
    <dgm:pt modelId="{EC32A011-5646-4369-BFA1-CD13765A2E67}" type="pres">
      <dgm:prSet presAssocID="{12DCE161-14B1-4E65-8774-698FEB57FC1C}" presName="Name37" presStyleLbl="parChTrans1D2" presStyleIdx="2" presStyleCnt="4"/>
      <dgm:spPr/>
    </dgm:pt>
    <dgm:pt modelId="{7097DDBF-5429-41AA-BD9E-3324BE4C92BF}" type="pres">
      <dgm:prSet presAssocID="{9605FC2A-6B3E-4E4A-9452-F5F09F741347}" presName="hierRoot2" presStyleCnt="0">
        <dgm:presLayoutVars>
          <dgm:hierBranch val="init"/>
        </dgm:presLayoutVars>
      </dgm:prSet>
      <dgm:spPr/>
    </dgm:pt>
    <dgm:pt modelId="{09255E8F-BCD3-48C4-97BE-5A348A4547E1}" type="pres">
      <dgm:prSet presAssocID="{9605FC2A-6B3E-4E4A-9452-F5F09F741347}" presName="rootComposite" presStyleCnt="0"/>
      <dgm:spPr/>
    </dgm:pt>
    <dgm:pt modelId="{8DE8D1CB-83D6-46FE-BF4D-DA5A69221908}" type="pres">
      <dgm:prSet presAssocID="{9605FC2A-6B3E-4E4A-9452-F5F09F741347}" presName="rootText" presStyleLbl="node2" presStyleIdx="2" presStyleCnt="4">
        <dgm:presLayoutVars>
          <dgm:chPref val="3"/>
        </dgm:presLayoutVars>
      </dgm:prSet>
      <dgm:spPr/>
    </dgm:pt>
    <dgm:pt modelId="{0A344AC2-C89B-4FA5-A70A-A28383483101}" type="pres">
      <dgm:prSet presAssocID="{9605FC2A-6B3E-4E4A-9452-F5F09F741347}" presName="rootConnector" presStyleLbl="node2" presStyleIdx="2" presStyleCnt="4"/>
      <dgm:spPr/>
    </dgm:pt>
    <dgm:pt modelId="{713C1BDE-1EFA-4AA9-883C-275CA7AD9391}" type="pres">
      <dgm:prSet presAssocID="{9605FC2A-6B3E-4E4A-9452-F5F09F741347}" presName="hierChild4" presStyleCnt="0"/>
      <dgm:spPr/>
    </dgm:pt>
    <dgm:pt modelId="{6CE8BD80-429C-4A22-BB75-0A8901AE240A}" type="pres">
      <dgm:prSet presAssocID="{9605FC2A-6B3E-4E4A-9452-F5F09F741347}" presName="hierChild5" presStyleCnt="0"/>
      <dgm:spPr/>
    </dgm:pt>
    <dgm:pt modelId="{00F374D9-9DCF-4BC4-802E-1B11F19D4C09}" type="pres">
      <dgm:prSet presAssocID="{1FD27D38-9089-49FE-A416-4C1B99B557FF}" presName="Name37" presStyleLbl="parChTrans1D2" presStyleIdx="3" presStyleCnt="4"/>
      <dgm:spPr/>
    </dgm:pt>
    <dgm:pt modelId="{D5B8F96D-D903-4338-9E4A-F8AD1F6AFC91}" type="pres">
      <dgm:prSet presAssocID="{C3A245D4-D41B-42B3-8E9A-C43B61C0550D}" presName="hierRoot2" presStyleCnt="0">
        <dgm:presLayoutVars>
          <dgm:hierBranch val="init"/>
        </dgm:presLayoutVars>
      </dgm:prSet>
      <dgm:spPr/>
    </dgm:pt>
    <dgm:pt modelId="{6485ADE1-4CF9-4431-90C2-A70AEF52B237}" type="pres">
      <dgm:prSet presAssocID="{C3A245D4-D41B-42B3-8E9A-C43B61C0550D}" presName="rootComposite" presStyleCnt="0"/>
      <dgm:spPr/>
    </dgm:pt>
    <dgm:pt modelId="{7F594FC7-57A1-4FF7-9BD1-FC4EFC3FCC20}" type="pres">
      <dgm:prSet presAssocID="{C3A245D4-D41B-42B3-8E9A-C43B61C0550D}" presName="rootText" presStyleLbl="node2" presStyleIdx="3" presStyleCnt="4">
        <dgm:presLayoutVars>
          <dgm:chPref val="3"/>
        </dgm:presLayoutVars>
      </dgm:prSet>
      <dgm:spPr/>
    </dgm:pt>
    <dgm:pt modelId="{270250D6-1891-4011-8150-15308AA36EE2}" type="pres">
      <dgm:prSet presAssocID="{C3A245D4-D41B-42B3-8E9A-C43B61C0550D}" presName="rootConnector" presStyleLbl="node2" presStyleIdx="3" presStyleCnt="4"/>
      <dgm:spPr/>
    </dgm:pt>
    <dgm:pt modelId="{71971E39-5883-4FF5-85BF-4296D44701BA}" type="pres">
      <dgm:prSet presAssocID="{C3A245D4-D41B-42B3-8E9A-C43B61C0550D}" presName="hierChild4" presStyleCnt="0"/>
      <dgm:spPr/>
    </dgm:pt>
    <dgm:pt modelId="{08BECE41-3856-45AE-9851-9D5E0C53843B}" type="pres">
      <dgm:prSet presAssocID="{C3A245D4-D41B-42B3-8E9A-C43B61C0550D}" presName="hierChild5" presStyleCnt="0"/>
      <dgm:spPr/>
    </dgm:pt>
    <dgm:pt modelId="{AB0BDF90-4E67-4B76-B181-987E78FCF7B1}" type="pres">
      <dgm:prSet presAssocID="{64395EEF-B85C-44B7-BD48-E8F4D2843CBF}" presName="hierChild3" presStyleCnt="0"/>
      <dgm:spPr/>
    </dgm:pt>
  </dgm:ptLst>
  <dgm:cxnLst>
    <dgm:cxn modelId="{A4B9D514-58BD-40F8-8E49-3A4B256C14B8}" type="presOf" srcId="{815EB439-E5A1-49D6-8067-E5092568D35D}" destId="{BD5A85F7-B1B3-4945-80BD-3D4A300FDB83}" srcOrd="0" destOrd="0" presId="urn:microsoft.com/office/officeart/2005/8/layout/orgChart1"/>
    <dgm:cxn modelId="{6525371E-A9CD-416D-B9E5-02950F49A3C3}" type="presOf" srcId="{64395EEF-B85C-44B7-BD48-E8F4D2843CBF}" destId="{05FC8180-30B0-452B-88C4-BF152A2BDC48}" srcOrd="1" destOrd="0" presId="urn:microsoft.com/office/officeart/2005/8/layout/orgChart1"/>
    <dgm:cxn modelId="{ED97F525-FF70-4B26-9B51-3A163D55628E}" srcId="{C63A049F-AD88-4722-8EBB-E55893C288FA}" destId="{64395EEF-B85C-44B7-BD48-E8F4D2843CBF}" srcOrd="1" destOrd="0" parTransId="{4EB2FDB2-3F08-42AE-8DAE-BDCD9C2E9C7D}" sibTransId="{A6114F6B-CDDF-48F2-831C-CDED3B896A6A}"/>
    <dgm:cxn modelId="{69815126-AFB5-4C9E-AD0B-348AEBB69115}" srcId="{C63A049F-AD88-4722-8EBB-E55893C288FA}" destId="{21A338D6-44F1-4217-84CB-07E725FE7A6D}" srcOrd="0" destOrd="0" parTransId="{DC14ADA6-5CED-469B-8317-0BE73024DB5C}" sibTransId="{6781F0F9-4A09-4C2C-866B-D16FB051EF63}"/>
    <dgm:cxn modelId="{11101E27-8613-4603-8905-AF85A35A3783}" type="presOf" srcId="{9605FC2A-6B3E-4E4A-9452-F5F09F741347}" destId="{8DE8D1CB-83D6-46FE-BF4D-DA5A69221908}" srcOrd="0" destOrd="0" presId="urn:microsoft.com/office/officeart/2005/8/layout/orgChart1"/>
    <dgm:cxn modelId="{0242822C-A765-4C47-820C-997018D77644}" type="presOf" srcId="{89D1205C-37CB-47C1-8191-2D63AB6F60EB}" destId="{A58574B3-A0B7-4034-BE70-8D1F8973945E}" srcOrd="0" destOrd="0" presId="urn:microsoft.com/office/officeart/2005/8/layout/orgChart1"/>
    <dgm:cxn modelId="{35F66035-BD10-47C6-A723-1B3154F80BF5}" type="presOf" srcId="{C3A245D4-D41B-42B3-8E9A-C43B61C0550D}" destId="{270250D6-1891-4011-8150-15308AA36EE2}" srcOrd="1" destOrd="0" presId="urn:microsoft.com/office/officeart/2005/8/layout/orgChart1"/>
    <dgm:cxn modelId="{BA41613B-65C7-4D7E-8EF4-6273E7FFD375}" type="presOf" srcId="{9605FC2A-6B3E-4E4A-9452-F5F09F741347}" destId="{0A344AC2-C89B-4FA5-A70A-A28383483101}" srcOrd="1" destOrd="0" presId="urn:microsoft.com/office/officeart/2005/8/layout/orgChart1"/>
    <dgm:cxn modelId="{7E8C4666-6DEE-4637-A3EF-564B5CE144FC}" type="presOf" srcId="{89D1205C-37CB-47C1-8191-2D63AB6F60EB}" destId="{FFD7C365-D4AE-47D6-A91B-02D9E8B3C802}" srcOrd="1" destOrd="0" presId="urn:microsoft.com/office/officeart/2005/8/layout/orgChart1"/>
    <dgm:cxn modelId="{0F95CF68-7CDD-4F24-98AF-E069F8C0CBE1}" type="presOf" srcId="{12DCE161-14B1-4E65-8774-698FEB57FC1C}" destId="{EC32A011-5646-4369-BFA1-CD13765A2E67}" srcOrd="0" destOrd="0" presId="urn:microsoft.com/office/officeart/2005/8/layout/orgChart1"/>
    <dgm:cxn modelId="{0D338550-6362-4900-8C2D-7CB2C5ADFD35}" type="presOf" srcId="{21A338D6-44F1-4217-84CB-07E725FE7A6D}" destId="{797C5C39-EC93-4CF1-9240-C5BA8C75FCCB}" srcOrd="1" destOrd="0" presId="urn:microsoft.com/office/officeart/2005/8/layout/orgChart1"/>
    <dgm:cxn modelId="{81E5BE89-8FAB-4FE7-8D2C-340DB478FEB2}" type="presOf" srcId="{21A338D6-44F1-4217-84CB-07E725FE7A6D}" destId="{334CEB22-8C08-4A31-B2EB-ACF0120FEE6C}" srcOrd="0" destOrd="0" presId="urn:microsoft.com/office/officeart/2005/8/layout/orgChart1"/>
    <dgm:cxn modelId="{8F13CF89-9AF0-44D4-8D31-41F3479C372D}" type="presOf" srcId="{DBCBEDD8-6216-4E36-9572-99F0F8706CE4}" destId="{5267024A-0F86-417B-AF57-B7EFF079E640}" srcOrd="0" destOrd="0" presId="urn:microsoft.com/office/officeart/2005/8/layout/orgChart1"/>
    <dgm:cxn modelId="{06F175B4-E547-4AAF-A0F2-A4DC38A571F3}" type="presOf" srcId="{64395EEF-B85C-44B7-BD48-E8F4D2843CBF}" destId="{3CB8A3E1-7B84-40E9-A53C-88FFE69B9450}" srcOrd="0" destOrd="0" presId="urn:microsoft.com/office/officeart/2005/8/layout/orgChart1"/>
    <dgm:cxn modelId="{264064C0-4245-407C-81C1-BA6495615F6E}" type="presOf" srcId="{C63A049F-AD88-4722-8EBB-E55893C288FA}" destId="{CAF58DF6-3DB0-4D37-9AD8-D08AA4AC9B87}" srcOrd="0" destOrd="0" presId="urn:microsoft.com/office/officeart/2005/8/layout/orgChart1"/>
    <dgm:cxn modelId="{1197D3CC-07DA-4945-B5BF-F079FB6F3F26}" type="presOf" srcId="{C3A245D4-D41B-42B3-8E9A-C43B61C0550D}" destId="{7F594FC7-57A1-4FF7-9BD1-FC4EFC3FCC20}" srcOrd="0" destOrd="0" presId="urn:microsoft.com/office/officeart/2005/8/layout/orgChart1"/>
    <dgm:cxn modelId="{7A3F8BD7-2FF0-4145-AEDA-0BD0FCAEE12D}" srcId="{64395EEF-B85C-44B7-BD48-E8F4D2843CBF}" destId="{C3A245D4-D41B-42B3-8E9A-C43B61C0550D}" srcOrd="3" destOrd="0" parTransId="{1FD27D38-9089-49FE-A416-4C1B99B557FF}" sibTransId="{B529DE91-90FD-45DB-ABB8-84CAC1104921}"/>
    <dgm:cxn modelId="{6E7D72DE-4F86-41A2-B2FE-40EBDA4C5CE1}" srcId="{64395EEF-B85C-44B7-BD48-E8F4D2843CBF}" destId="{815EB439-E5A1-49D6-8067-E5092568D35D}" srcOrd="1" destOrd="0" parTransId="{DBCBEDD8-6216-4E36-9572-99F0F8706CE4}" sibTransId="{060D18D5-FBCD-4AA5-95F4-1270C8BC5C91}"/>
    <dgm:cxn modelId="{0E7066E9-1799-4BA8-AE1A-BBEF34FC2388}" type="presOf" srcId="{1FD27D38-9089-49FE-A416-4C1B99B557FF}" destId="{00F374D9-9DCF-4BC4-802E-1B11F19D4C09}" srcOrd="0" destOrd="0" presId="urn:microsoft.com/office/officeart/2005/8/layout/orgChart1"/>
    <dgm:cxn modelId="{080B1BF3-32C1-468B-ACF2-6533796B084D}" srcId="{64395EEF-B85C-44B7-BD48-E8F4D2843CBF}" destId="{89D1205C-37CB-47C1-8191-2D63AB6F60EB}" srcOrd="0" destOrd="0" parTransId="{F05C14B4-67E4-488F-AA9F-CA280C2BF737}" sibTransId="{48C03601-4BF9-4ACE-AEA3-57BB2F167E07}"/>
    <dgm:cxn modelId="{97C82FF4-029E-4E82-91AE-04826E452B7C}" type="presOf" srcId="{815EB439-E5A1-49D6-8067-E5092568D35D}" destId="{D214F85B-7875-4C6F-9A81-1A2F44CD232A}" srcOrd="1" destOrd="0" presId="urn:microsoft.com/office/officeart/2005/8/layout/orgChart1"/>
    <dgm:cxn modelId="{00C0CAF5-7F1D-4CFC-A6A3-6151C8253A66}" srcId="{64395EEF-B85C-44B7-BD48-E8F4D2843CBF}" destId="{9605FC2A-6B3E-4E4A-9452-F5F09F741347}" srcOrd="2" destOrd="0" parTransId="{12DCE161-14B1-4E65-8774-698FEB57FC1C}" sibTransId="{7DAF04F3-6816-47E9-8345-9CA6ABD3CA2D}"/>
    <dgm:cxn modelId="{1A582BFE-7022-4AB2-A080-B5415BC611D8}" type="presOf" srcId="{F05C14B4-67E4-488F-AA9F-CA280C2BF737}" destId="{A3C75041-B2F4-47F2-A316-B6A8F1F38CF9}" srcOrd="0" destOrd="0" presId="urn:microsoft.com/office/officeart/2005/8/layout/orgChart1"/>
    <dgm:cxn modelId="{AB9C86E9-EFDA-4133-A1C8-AC4E99D7155D}" type="presParOf" srcId="{CAF58DF6-3DB0-4D37-9AD8-D08AA4AC9B87}" destId="{C1B81AEB-2192-4767-BCDA-B97C5CDDA465}" srcOrd="0" destOrd="0" presId="urn:microsoft.com/office/officeart/2005/8/layout/orgChart1"/>
    <dgm:cxn modelId="{018F1F49-BD10-4350-AD5E-E603951C65F8}" type="presParOf" srcId="{C1B81AEB-2192-4767-BCDA-B97C5CDDA465}" destId="{E798C004-9954-41EE-93A0-FC127D209A17}" srcOrd="0" destOrd="0" presId="urn:microsoft.com/office/officeart/2005/8/layout/orgChart1"/>
    <dgm:cxn modelId="{5424E9F2-4238-41E4-A99F-17BDDD0A6737}" type="presParOf" srcId="{E798C004-9954-41EE-93A0-FC127D209A17}" destId="{334CEB22-8C08-4A31-B2EB-ACF0120FEE6C}" srcOrd="0" destOrd="0" presId="urn:microsoft.com/office/officeart/2005/8/layout/orgChart1"/>
    <dgm:cxn modelId="{1A8F2F33-6CDC-46EB-AC4C-8E3FE7410679}" type="presParOf" srcId="{E798C004-9954-41EE-93A0-FC127D209A17}" destId="{797C5C39-EC93-4CF1-9240-C5BA8C75FCCB}" srcOrd="1" destOrd="0" presId="urn:microsoft.com/office/officeart/2005/8/layout/orgChart1"/>
    <dgm:cxn modelId="{7CFAF274-3E11-47AE-BB08-68239F82F70B}" type="presParOf" srcId="{C1B81AEB-2192-4767-BCDA-B97C5CDDA465}" destId="{AD8B49F0-74F9-45EE-B9EB-87CD1FC2DEBE}" srcOrd="1" destOrd="0" presId="urn:microsoft.com/office/officeart/2005/8/layout/orgChart1"/>
    <dgm:cxn modelId="{871B97E6-3355-4B4D-B2B7-44C6DD02DBA5}" type="presParOf" srcId="{C1B81AEB-2192-4767-BCDA-B97C5CDDA465}" destId="{AC4D79F7-F406-495A-A4EF-881399E7900C}" srcOrd="2" destOrd="0" presId="urn:microsoft.com/office/officeart/2005/8/layout/orgChart1"/>
    <dgm:cxn modelId="{4D8E6533-A791-445D-AD0F-1FD76276096A}" type="presParOf" srcId="{CAF58DF6-3DB0-4D37-9AD8-D08AA4AC9B87}" destId="{ACDFF5CB-3D0F-41EF-8D4C-4B65276AE640}" srcOrd="1" destOrd="0" presId="urn:microsoft.com/office/officeart/2005/8/layout/orgChart1"/>
    <dgm:cxn modelId="{B72D5D59-008C-409D-A60F-BF069D88FC03}" type="presParOf" srcId="{ACDFF5CB-3D0F-41EF-8D4C-4B65276AE640}" destId="{782A501E-DCF8-4F85-BC69-499ECB1C1B64}" srcOrd="0" destOrd="0" presId="urn:microsoft.com/office/officeart/2005/8/layout/orgChart1"/>
    <dgm:cxn modelId="{D35007BE-063A-4076-BC84-048FC3F67F1E}" type="presParOf" srcId="{782A501E-DCF8-4F85-BC69-499ECB1C1B64}" destId="{3CB8A3E1-7B84-40E9-A53C-88FFE69B9450}" srcOrd="0" destOrd="0" presId="urn:microsoft.com/office/officeart/2005/8/layout/orgChart1"/>
    <dgm:cxn modelId="{E5AE6990-B95E-40CA-B2F5-B09174CB1511}" type="presParOf" srcId="{782A501E-DCF8-4F85-BC69-499ECB1C1B64}" destId="{05FC8180-30B0-452B-88C4-BF152A2BDC48}" srcOrd="1" destOrd="0" presId="urn:microsoft.com/office/officeart/2005/8/layout/orgChart1"/>
    <dgm:cxn modelId="{F0A52158-E8A3-4CF2-ABDC-08F78888FF97}" type="presParOf" srcId="{ACDFF5CB-3D0F-41EF-8D4C-4B65276AE640}" destId="{8A052894-2CE5-439E-88CA-AAAE5314B8F1}" srcOrd="1" destOrd="0" presId="urn:microsoft.com/office/officeart/2005/8/layout/orgChart1"/>
    <dgm:cxn modelId="{EEBCCF8B-80D4-4962-B433-6797E6E12CCC}" type="presParOf" srcId="{8A052894-2CE5-439E-88CA-AAAE5314B8F1}" destId="{A3C75041-B2F4-47F2-A316-B6A8F1F38CF9}" srcOrd="0" destOrd="0" presId="urn:microsoft.com/office/officeart/2005/8/layout/orgChart1"/>
    <dgm:cxn modelId="{E0A0BED5-5F09-46C6-9EE5-812722B5AAD8}" type="presParOf" srcId="{8A052894-2CE5-439E-88CA-AAAE5314B8F1}" destId="{146F6020-2F77-45F8-9605-DF83DEF59507}" srcOrd="1" destOrd="0" presId="urn:microsoft.com/office/officeart/2005/8/layout/orgChart1"/>
    <dgm:cxn modelId="{EE5F5676-0C48-42C1-8233-AB6A21F12F9B}" type="presParOf" srcId="{146F6020-2F77-45F8-9605-DF83DEF59507}" destId="{799A1106-6864-429C-83F4-65C7B5271670}" srcOrd="0" destOrd="0" presId="urn:microsoft.com/office/officeart/2005/8/layout/orgChart1"/>
    <dgm:cxn modelId="{34AFE6BF-645C-424B-836B-20BDC7EA6AB9}" type="presParOf" srcId="{799A1106-6864-429C-83F4-65C7B5271670}" destId="{A58574B3-A0B7-4034-BE70-8D1F8973945E}" srcOrd="0" destOrd="0" presId="urn:microsoft.com/office/officeart/2005/8/layout/orgChart1"/>
    <dgm:cxn modelId="{CC91CA98-96D0-451E-B2C2-03B86C3B51AD}" type="presParOf" srcId="{799A1106-6864-429C-83F4-65C7B5271670}" destId="{FFD7C365-D4AE-47D6-A91B-02D9E8B3C802}" srcOrd="1" destOrd="0" presId="urn:microsoft.com/office/officeart/2005/8/layout/orgChart1"/>
    <dgm:cxn modelId="{38BA9F19-D123-43F9-8F24-150212F2AF72}" type="presParOf" srcId="{146F6020-2F77-45F8-9605-DF83DEF59507}" destId="{343705A4-6BB3-41B0-B98A-82424C482006}" srcOrd="1" destOrd="0" presId="urn:microsoft.com/office/officeart/2005/8/layout/orgChart1"/>
    <dgm:cxn modelId="{9B7084A9-C413-48E0-8A99-89E847B70E83}" type="presParOf" srcId="{146F6020-2F77-45F8-9605-DF83DEF59507}" destId="{4C434302-4523-4B73-BBD5-8ABCD3AA773C}" srcOrd="2" destOrd="0" presId="urn:microsoft.com/office/officeart/2005/8/layout/orgChart1"/>
    <dgm:cxn modelId="{DB303012-7467-4C68-A06A-71DBD0278EE1}" type="presParOf" srcId="{8A052894-2CE5-439E-88CA-AAAE5314B8F1}" destId="{5267024A-0F86-417B-AF57-B7EFF079E640}" srcOrd="2" destOrd="0" presId="urn:microsoft.com/office/officeart/2005/8/layout/orgChart1"/>
    <dgm:cxn modelId="{659FFC7D-8C88-42B8-B3DE-1CC2AC860E75}" type="presParOf" srcId="{8A052894-2CE5-439E-88CA-AAAE5314B8F1}" destId="{05E2501E-6D83-4ACC-B174-6C437AFAD36B}" srcOrd="3" destOrd="0" presId="urn:microsoft.com/office/officeart/2005/8/layout/orgChart1"/>
    <dgm:cxn modelId="{71B8D030-32B4-4893-8EC0-15AE8A7A941C}" type="presParOf" srcId="{05E2501E-6D83-4ACC-B174-6C437AFAD36B}" destId="{B444CA22-DEFC-40F1-81DF-9C4699905693}" srcOrd="0" destOrd="0" presId="urn:microsoft.com/office/officeart/2005/8/layout/orgChart1"/>
    <dgm:cxn modelId="{567D86C7-A052-4E4C-8B2E-11F0F36556D4}" type="presParOf" srcId="{B444CA22-DEFC-40F1-81DF-9C4699905693}" destId="{BD5A85F7-B1B3-4945-80BD-3D4A300FDB83}" srcOrd="0" destOrd="0" presId="urn:microsoft.com/office/officeart/2005/8/layout/orgChart1"/>
    <dgm:cxn modelId="{94FFC1D8-ACF3-4D6B-ABF2-402CB398550A}" type="presParOf" srcId="{B444CA22-DEFC-40F1-81DF-9C4699905693}" destId="{D214F85B-7875-4C6F-9A81-1A2F44CD232A}" srcOrd="1" destOrd="0" presId="urn:microsoft.com/office/officeart/2005/8/layout/orgChart1"/>
    <dgm:cxn modelId="{B9496571-8158-47F1-816F-88291E12F931}" type="presParOf" srcId="{05E2501E-6D83-4ACC-B174-6C437AFAD36B}" destId="{EB38E566-3061-431F-B332-489F9FDBECD4}" srcOrd="1" destOrd="0" presId="urn:microsoft.com/office/officeart/2005/8/layout/orgChart1"/>
    <dgm:cxn modelId="{BA9FC55A-99CF-45F0-8880-4452B5A41148}" type="presParOf" srcId="{05E2501E-6D83-4ACC-B174-6C437AFAD36B}" destId="{BB2C2447-6024-4702-A6AF-1673E62CA2A8}" srcOrd="2" destOrd="0" presId="urn:microsoft.com/office/officeart/2005/8/layout/orgChart1"/>
    <dgm:cxn modelId="{3611F887-5596-49F6-A1F9-9D3AB19B2103}" type="presParOf" srcId="{8A052894-2CE5-439E-88CA-AAAE5314B8F1}" destId="{EC32A011-5646-4369-BFA1-CD13765A2E67}" srcOrd="4" destOrd="0" presId="urn:microsoft.com/office/officeart/2005/8/layout/orgChart1"/>
    <dgm:cxn modelId="{F58128C7-0C6F-4222-828C-962C383BFF14}" type="presParOf" srcId="{8A052894-2CE5-439E-88CA-AAAE5314B8F1}" destId="{7097DDBF-5429-41AA-BD9E-3324BE4C92BF}" srcOrd="5" destOrd="0" presId="urn:microsoft.com/office/officeart/2005/8/layout/orgChart1"/>
    <dgm:cxn modelId="{BD3C6386-FB67-42F6-A178-E304A40A8F7A}" type="presParOf" srcId="{7097DDBF-5429-41AA-BD9E-3324BE4C92BF}" destId="{09255E8F-BCD3-48C4-97BE-5A348A4547E1}" srcOrd="0" destOrd="0" presId="urn:microsoft.com/office/officeart/2005/8/layout/orgChart1"/>
    <dgm:cxn modelId="{2A5F8326-04F3-431D-A7C8-1272605665AC}" type="presParOf" srcId="{09255E8F-BCD3-48C4-97BE-5A348A4547E1}" destId="{8DE8D1CB-83D6-46FE-BF4D-DA5A69221908}" srcOrd="0" destOrd="0" presId="urn:microsoft.com/office/officeart/2005/8/layout/orgChart1"/>
    <dgm:cxn modelId="{F3743A8E-B881-45EE-B60F-984C39FDFED0}" type="presParOf" srcId="{09255E8F-BCD3-48C4-97BE-5A348A4547E1}" destId="{0A344AC2-C89B-4FA5-A70A-A28383483101}" srcOrd="1" destOrd="0" presId="urn:microsoft.com/office/officeart/2005/8/layout/orgChart1"/>
    <dgm:cxn modelId="{7A1E505A-EE28-43A5-B5B3-D674EA4E2F1C}" type="presParOf" srcId="{7097DDBF-5429-41AA-BD9E-3324BE4C92BF}" destId="{713C1BDE-1EFA-4AA9-883C-275CA7AD9391}" srcOrd="1" destOrd="0" presId="urn:microsoft.com/office/officeart/2005/8/layout/orgChart1"/>
    <dgm:cxn modelId="{EC628986-18E3-4987-BDB8-CF41161ACC0B}" type="presParOf" srcId="{7097DDBF-5429-41AA-BD9E-3324BE4C92BF}" destId="{6CE8BD80-429C-4A22-BB75-0A8901AE240A}" srcOrd="2" destOrd="0" presId="urn:microsoft.com/office/officeart/2005/8/layout/orgChart1"/>
    <dgm:cxn modelId="{39B5DE5C-F316-462A-ACD9-DB274EF4092A}" type="presParOf" srcId="{8A052894-2CE5-439E-88CA-AAAE5314B8F1}" destId="{00F374D9-9DCF-4BC4-802E-1B11F19D4C09}" srcOrd="6" destOrd="0" presId="urn:microsoft.com/office/officeart/2005/8/layout/orgChart1"/>
    <dgm:cxn modelId="{69787D04-53E8-46D2-B1E7-B34601080443}" type="presParOf" srcId="{8A052894-2CE5-439E-88CA-AAAE5314B8F1}" destId="{D5B8F96D-D903-4338-9E4A-F8AD1F6AFC91}" srcOrd="7" destOrd="0" presId="urn:microsoft.com/office/officeart/2005/8/layout/orgChart1"/>
    <dgm:cxn modelId="{8AB55C8E-0591-4D1B-8FA7-004965E0B44C}" type="presParOf" srcId="{D5B8F96D-D903-4338-9E4A-F8AD1F6AFC91}" destId="{6485ADE1-4CF9-4431-90C2-A70AEF52B237}" srcOrd="0" destOrd="0" presId="urn:microsoft.com/office/officeart/2005/8/layout/orgChart1"/>
    <dgm:cxn modelId="{8315E1E0-0C3D-43F8-B838-FF019C222A24}" type="presParOf" srcId="{6485ADE1-4CF9-4431-90C2-A70AEF52B237}" destId="{7F594FC7-57A1-4FF7-9BD1-FC4EFC3FCC20}" srcOrd="0" destOrd="0" presId="urn:microsoft.com/office/officeart/2005/8/layout/orgChart1"/>
    <dgm:cxn modelId="{27F296CF-1953-4E4C-9980-19D12830B4C0}" type="presParOf" srcId="{6485ADE1-4CF9-4431-90C2-A70AEF52B237}" destId="{270250D6-1891-4011-8150-15308AA36EE2}" srcOrd="1" destOrd="0" presId="urn:microsoft.com/office/officeart/2005/8/layout/orgChart1"/>
    <dgm:cxn modelId="{3A8B8DBB-CA85-4629-8AD5-7B6A77932741}" type="presParOf" srcId="{D5B8F96D-D903-4338-9E4A-F8AD1F6AFC91}" destId="{71971E39-5883-4FF5-85BF-4296D44701BA}" srcOrd="1" destOrd="0" presId="urn:microsoft.com/office/officeart/2005/8/layout/orgChart1"/>
    <dgm:cxn modelId="{E4958E43-652D-463F-A228-660F942570F5}" type="presParOf" srcId="{D5B8F96D-D903-4338-9E4A-F8AD1F6AFC91}" destId="{08BECE41-3856-45AE-9851-9D5E0C53843B}" srcOrd="2" destOrd="0" presId="urn:microsoft.com/office/officeart/2005/8/layout/orgChart1"/>
    <dgm:cxn modelId="{0BEF82F8-7125-4224-A70A-AC5A3EB002FE}" type="presParOf" srcId="{ACDFF5CB-3D0F-41EF-8D4C-4B65276AE640}" destId="{AB0BDF90-4E67-4B76-B181-987E78FCF7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F4357A-7869-42D0-B0F8-568B463FA7D7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35A84B4-7820-4242-96CD-8946C733CB79}">
      <dgm:prSet/>
      <dgm:spPr/>
      <dgm:t>
        <a:bodyPr/>
        <a:lstStyle/>
        <a:p>
          <a:r>
            <a:rPr lang="en-US" b="1"/>
            <a:t>Field</a:t>
          </a:r>
          <a:endParaRPr lang="en-US"/>
        </a:p>
      </dgm:t>
    </dgm:pt>
    <dgm:pt modelId="{9D4512CB-7412-4B39-8D2E-2402864D2335}" type="parTrans" cxnId="{B4D5DEBF-0C38-4F7E-ABC9-5783DFD9E260}">
      <dgm:prSet/>
      <dgm:spPr/>
      <dgm:t>
        <a:bodyPr/>
        <a:lstStyle/>
        <a:p>
          <a:endParaRPr lang="en-US"/>
        </a:p>
      </dgm:t>
    </dgm:pt>
    <dgm:pt modelId="{0B2CE7F6-075F-493B-B56F-FAC07E6CE0BE}" type="sibTrans" cxnId="{B4D5DEBF-0C38-4F7E-ABC9-5783DFD9E260}">
      <dgm:prSet/>
      <dgm:spPr/>
      <dgm:t>
        <a:bodyPr/>
        <a:lstStyle/>
        <a:p>
          <a:endParaRPr lang="en-US"/>
        </a:p>
      </dgm:t>
    </dgm:pt>
    <dgm:pt modelId="{63C4C9C4-9FAC-4A19-B461-E277B9FA3DC7}">
      <dgm:prSet/>
      <dgm:spPr/>
      <dgm:t>
        <a:bodyPr/>
        <a:lstStyle/>
        <a:p>
          <a:r>
            <a:rPr lang="en-US"/>
            <a:t>A character or group of characters that has some meaning</a:t>
          </a:r>
        </a:p>
      </dgm:t>
    </dgm:pt>
    <dgm:pt modelId="{149E41B9-4A6B-464E-97ED-7B9E03C16C8D}" type="parTrans" cxnId="{9F5E24E5-3EA1-4349-82F9-705152C1846E}">
      <dgm:prSet/>
      <dgm:spPr/>
      <dgm:t>
        <a:bodyPr/>
        <a:lstStyle/>
        <a:p>
          <a:endParaRPr lang="en-US"/>
        </a:p>
      </dgm:t>
    </dgm:pt>
    <dgm:pt modelId="{ED10DC30-39F9-4616-9699-BE233E686CDA}" type="sibTrans" cxnId="{9F5E24E5-3EA1-4349-82F9-705152C1846E}">
      <dgm:prSet/>
      <dgm:spPr/>
      <dgm:t>
        <a:bodyPr/>
        <a:lstStyle/>
        <a:p>
          <a:endParaRPr lang="en-US"/>
        </a:p>
      </dgm:t>
    </dgm:pt>
    <dgm:pt modelId="{699B7C31-4E7E-48CC-962A-38328FC0CF3D}">
      <dgm:prSet/>
      <dgm:spPr/>
      <dgm:t>
        <a:bodyPr/>
        <a:lstStyle/>
        <a:p>
          <a:r>
            <a:rPr lang="en-US" b="1"/>
            <a:t>Record</a:t>
          </a:r>
          <a:endParaRPr lang="en-US"/>
        </a:p>
      </dgm:t>
    </dgm:pt>
    <dgm:pt modelId="{E84E286B-EF20-4BBA-9049-49BF6654E7F6}" type="parTrans" cxnId="{CE8D806F-72DD-49AC-8EA3-140898D2E04D}">
      <dgm:prSet/>
      <dgm:spPr/>
      <dgm:t>
        <a:bodyPr/>
        <a:lstStyle/>
        <a:p>
          <a:endParaRPr lang="en-US"/>
        </a:p>
      </dgm:t>
    </dgm:pt>
    <dgm:pt modelId="{6C792BAC-61C2-4D91-A2E9-ADC5AE544C59}" type="sibTrans" cxnId="{CE8D806F-72DD-49AC-8EA3-140898D2E04D}">
      <dgm:prSet/>
      <dgm:spPr/>
      <dgm:t>
        <a:bodyPr/>
        <a:lstStyle/>
        <a:p>
          <a:endParaRPr lang="en-US"/>
        </a:p>
      </dgm:t>
    </dgm:pt>
    <dgm:pt modelId="{F833707C-999F-4756-8C22-84E08C41E5EB}">
      <dgm:prSet/>
      <dgm:spPr/>
      <dgm:t>
        <a:bodyPr/>
        <a:lstStyle/>
        <a:p>
          <a:r>
            <a:rPr lang="en-US"/>
            <a:t>A collection of related fields that contain data about an entity</a:t>
          </a:r>
        </a:p>
      </dgm:t>
    </dgm:pt>
    <dgm:pt modelId="{05CACF02-3827-44D1-8EFD-7B7BFB610B7A}" type="parTrans" cxnId="{8C0C09B2-E42E-4C21-90A0-E413ED98AA1F}">
      <dgm:prSet/>
      <dgm:spPr/>
      <dgm:t>
        <a:bodyPr/>
        <a:lstStyle/>
        <a:p>
          <a:endParaRPr lang="en-US"/>
        </a:p>
      </dgm:t>
    </dgm:pt>
    <dgm:pt modelId="{F2519DA9-E99A-43E6-9AC1-155A68732D84}" type="sibTrans" cxnId="{8C0C09B2-E42E-4C21-90A0-E413ED98AA1F}">
      <dgm:prSet/>
      <dgm:spPr/>
      <dgm:t>
        <a:bodyPr/>
        <a:lstStyle/>
        <a:p>
          <a:endParaRPr lang="en-US"/>
        </a:p>
      </dgm:t>
    </dgm:pt>
    <dgm:pt modelId="{B5EF9132-0EE0-4914-8D06-8EAFF183F8FF}">
      <dgm:prSet/>
      <dgm:spPr/>
      <dgm:t>
        <a:bodyPr/>
        <a:lstStyle/>
        <a:p>
          <a:r>
            <a:rPr lang="en-US" b="1"/>
            <a:t>Sequential access file</a:t>
          </a:r>
          <a:endParaRPr lang="en-US"/>
        </a:p>
      </dgm:t>
    </dgm:pt>
    <dgm:pt modelId="{979F6319-0ADD-4BD3-AAD6-F532E6D0DD74}" type="parTrans" cxnId="{988106A8-17D2-45C0-9883-8C7961538FD8}">
      <dgm:prSet/>
      <dgm:spPr/>
      <dgm:t>
        <a:bodyPr/>
        <a:lstStyle/>
        <a:p>
          <a:endParaRPr lang="en-US"/>
        </a:p>
      </dgm:t>
    </dgm:pt>
    <dgm:pt modelId="{B7926816-1FFE-4F27-AF9A-1F9939D846F5}" type="sibTrans" cxnId="{988106A8-17D2-45C0-9883-8C7961538FD8}">
      <dgm:prSet/>
      <dgm:spPr/>
      <dgm:t>
        <a:bodyPr/>
        <a:lstStyle/>
        <a:p>
          <a:endParaRPr lang="en-US"/>
        </a:p>
      </dgm:t>
    </dgm:pt>
    <dgm:pt modelId="{44B738D4-93B2-4837-B005-CE76ABFDA50A}">
      <dgm:prSet/>
      <dgm:spPr/>
      <dgm:t>
        <a:bodyPr/>
        <a:lstStyle/>
        <a:p>
          <a:r>
            <a:rPr lang="en-US"/>
            <a:t>Each record is read in order based on its relative position</a:t>
          </a:r>
        </a:p>
      </dgm:t>
    </dgm:pt>
    <dgm:pt modelId="{C1D01074-7972-4571-ACAC-61D0E962784C}" type="parTrans" cxnId="{CC72D691-8BF1-4D44-A606-5215855D646E}">
      <dgm:prSet/>
      <dgm:spPr/>
      <dgm:t>
        <a:bodyPr/>
        <a:lstStyle/>
        <a:p>
          <a:endParaRPr lang="en-US"/>
        </a:p>
      </dgm:t>
    </dgm:pt>
    <dgm:pt modelId="{BBAC023E-34E3-408B-9B3F-9F7BE0262AC8}" type="sibTrans" cxnId="{CC72D691-8BF1-4D44-A606-5215855D646E}">
      <dgm:prSet/>
      <dgm:spPr/>
      <dgm:t>
        <a:bodyPr/>
        <a:lstStyle/>
        <a:p>
          <a:endParaRPr lang="en-US"/>
        </a:p>
      </dgm:t>
    </dgm:pt>
    <dgm:pt modelId="{E11C9076-DE96-49B3-A3F6-9540B5FACA61}">
      <dgm:prSet/>
      <dgm:spPr/>
      <dgm:t>
        <a:bodyPr/>
        <a:lstStyle/>
        <a:p>
          <a:r>
            <a:rPr lang="en-US"/>
            <a:t>Records can be stored in order based on a value in the record</a:t>
          </a:r>
        </a:p>
      </dgm:t>
    </dgm:pt>
    <dgm:pt modelId="{2250BEF2-8C0E-4801-95BC-E24E095009AB}" type="parTrans" cxnId="{2823A949-D29A-4672-A8F8-43C6FA3FD4E6}">
      <dgm:prSet/>
      <dgm:spPr/>
      <dgm:t>
        <a:bodyPr/>
        <a:lstStyle/>
        <a:p>
          <a:endParaRPr lang="en-US"/>
        </a:p>
      </dgm:t>
    </dgm:pt>
    <dgm:pt modelId="{D96EAC48-6BB1-4AEC-9062-3832C04A8FA3}" type="sibTrans" cxnId="{2823A949-D29A-4672-A8F8-43C6FA3FD4E6}">
      <dgm:prSet/>
      <dgm:spPr/>
      <dgm:t>
        <a:bodyPr/>
        <a:lstStyle/>
        <a:p>
          <a:endParaRPr lang="en-US"/>
        </a:p>
      </dgm:t>
    </dgm:pt>
    <dgm:pt modelId="{A9F0FB55-7151-4733-8107-EA11F7D03B03}">
      <dgm:prSet/>
      <dgm:spPr/>
      <dgm:t>
        <a:bodyPr/>
        <a:lstStyle/>
        <a:p>
          <a:r>
            <a:rPr lang="en-US"/>
            <a:t>The field used to uniquely identify each record in a sequential file is the </a:t>
          </a:r>
          <a:r>
            <a:rPr lang="en-US" b="1"/>
            <a:t>key field</a:t>
          </a:r>
          <a:endParaRPr lang="en-US"/>
        </a:p>
      </dgm:t>
    </dgm:pt>
    <dgm:pt modelId="{FB3FAC02-1A8D-4A1E-AA15-16D646816718}" type="parTrans" cxnId="{F92291A1-147B-4959-A7F3-DD8C35E5AA40}">
      <dgm:prSet/>
      <dgm:spPr/>
      <dgm:t>
        <a:bodyPr/>
        <a:lstStyle/>
        <a:p>
          <a:endParaRPr lang="en-US"/>
        </a:p>
      </dgm:t>
    </dgm:pt>
    <dgm:pt modelId="{EFA3E0A1-74CE-474F-8EE9-905D55C5CDE6}" type="sibTrans" cxnId="{F92291A1-147B-4959-A7F3-DD8C35E5AA40}">
      <dgm:prSet/>
      <dgm:spPr/>
      <dgm:t>
        <a:bodyPr/>
        <a:lstStyle/>
        <a:p>
          <a:endParaRPr lang="en-US"/>
        </a:p>
      </dgm:t>
    </dgm:pt>
    <dgm:pt modelId="{34E1C297-3DD8-463C-A4F6-577B530BA7B1}">
      <dgm:prSet/>
      <dgm:spPr/>
      <dgm:t>
        <a:bodyPr/>
        <a:lstStyle/>
        <a:p>
          <a:r>
            <a:rPr lang="en-US" b="1"/>
            <a:t>Random access file</a:t>
          </a:r>
          <a:endParaRPr lang="en-US"/>
        </a:p>
      </dgm:t>
    </dgm:pt>
    <dgm:pt modelId="{6DC019EF-9B92-4B39-8FBF-36C18CD9FCD9}" type="parTrans" cxnId="{F7EFE6A6-FA08-42F4-A606-B689F4D938C1}">
      <dgm:prSet/>
      <dgm:spPr/>
      <dgm:t>
        <a:bodyPr/>
        <a:lstStyle/>
        <a:p>
          <a:endParaRPr lang="en-US"/>
        </a:p>
      </dgm:t>
    </dgm:pt>
    <dgm:pt modelId="{CE90D853-4439-425B-A8FA-ABFC98B46165}" type="sibTrans" cxnId="{F7EFE6A6-FA08-42F4-A606-B689F4D938C1}">
      <dgm:prSet/>
      <dgm:spPr/>
      <dgm:t>
        <a:bodyPr/>
        <a:lstStyle/>
        <a:p>
          <a:endParaRPr lang="en-US"/>
        </a:p>
      </dgm:t>
    </dgm:pt>
    <dgm:pt modelId="{EDAA65C5-E81C-43DD-8A90-82B6289E8A1B}">
      <dgm:prSet/>
      <dgm:spPr/>
      <dgm:t>
        <a:bodyPr/>
        <a:lstStyle/>
        <a:p>
          <a:r>
            <a:rPr lang="en-US"/>
            <a:t>Records are not in any sequence and  can be accessed in any order</a:t>
          </a:r>
        </a:p>
      </dgm:t>
    </dgm:pt>
    <dgm:pt modelId="{77632B42-F699-42E2-B85F-64DBEF3567BE}" type="parTrans" cxnId="{70580BE3-1D6C-47BB-BEA9-3BAC75201B4D}">
      <dgm:prSet/>
      <dgm:spPr/>
      <dgm:t>
        <a:bodyPr/>
        <a:lstStyle/>
        <a:p>
          <a:endParaRPr lang="en-US"/>
        </a:p>
      </dgm:t>
    </dgm:pt>
    <dgm:pt modelId="{1964AF71-D58A-4C58-A889-E741FBA6789C}" type="sibTrans" cxnId="{70580BE3-1D6C-47BB-BEA9-3BAC75201B4D}">
      <dgm:prSet/>
      <dgm:spPr/>
      <dgm:t>
        <a:bodyPr/>
        <a:lstStyle/>
        <a:p>
          <a:endParaRPr lang="en-US"/>
        </a:p>
      </dgm:t>
    </dgm:pt>
    <dgm:pt modelId="{4ADE08FF-A4CB-475F-A313-CFABFEE743D1}" type="pres">
      <dgm:prSet presAssocID="{4FF4357A-7869-42D0-B0F8-568B463FA7D7}" presName="linear" presStyleCnt="0">
        <dgm:presLayoutVars>
          <dgm:dir/>
          <dgm:animLvl val="lvl"/>
          <dgm:resizeHandles val="exact"/>
        </dgm:presLayoutVars>
      </dgm:prSet>
      <dgm:spPr/>
    </dgm:pt>
    <dgm:pt modelId="{CE285A10-D670-4FB1-8986-EAB70279DF01}" type="pres">
      <dgm:prSet presAssocID="{135A84B4-7820-4242-96CD-8946C733CB79}" presName="parentLin" presStyleCnt="0"/>
      <dgm:spPr/>
    </dgm:pt>
    <dgm:pt modelId="{D05AABA3-1B75-4DAE-9FE8-B4A06C5C7F48}" type="pres">
      <dgm:prSet presAssocID="{135A84B4-7820-4242-96CD-8946C733CB79}" presName="parentLeftMargin" presStyleLbl="node1" presStyleIdx="0" presStyleCnt="4"/>
      <dgm:spPr/>
    </dgm:pt>
    <dgm:pt modelId="{0913B81D-F4AF-44A4-B84D-DB491D5B0846}" type="pres">
      <dgm:prSet presAssocID="{135A84B4-7820-4242-96CD-8946C733CB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1119FA-0EF2-4C43-9BE8-9E3E437DC87A}" type="pres">
      <dgm:prSet presAssocID="{135A84B4-7820-4242-96CD-8946C733CB79}" presName="negativeSpace" presStyleCnt="0"/>
      <dgm:spPr/>
    </dgm:pt>
    <dgm:pt modelId="{861B6389-8577-4CDF-B18C-1F835FAB5C18}" type="pres">
      <dgm:prSet presAssocID="{135A84B4-7820-4242-96CD-8946C733CB79}" presName="childText" presStyleLbl="conFgAcc1" presStyleIdx="0" presStyleCnt="4">
        <dgm:presLayoutVars>
          <dgm:bulletEnabled val="1"/>
        </dgm:presLayoutVars>
      </dgm:prSet>
      <dgm:spPr/>
    </dgm:pt>
    <dgm:pt modelId="{B1CBB7C7-3835-4CFB-A25E-5EDC580B721E}" type="pres">
      <dgm:prSet presAssocID="{0B2CE7F6-075F-493B-B56F-FAC07E6CE0BE}" presName="spaceBetweenRectangles" presStyleCnt="0"/>
      <dgm:spPr/>
    </dgm:pt>
    <dgm:pt modelId="{FEEE92DF-EF46-4F22-9F75-0F850EEB8D2F}" type="pres">
      <dgm:prSet presAssocID="{699B7C31-4E7E-48CC-962A-38328FC0CF3D}" presName="parentLin" presStyleCnt="0"/>
      <dgm:spPr/>
    </dgm:pt>
    <dgm:pt modelId="{DBC9827E-B3C4-4AA9-8511-3D802BC1AC2A}" type="pres">
      <dgm:prSet presAssocID="{699B7C31-4E7E-48CC-962A-38328FC0CF3D}" presName="parentLeftMargin" presStyleLbl="node1" presStyleIdx="0" presStyleCnt="4"/>
      <dgm:spPr/>
    </dgm:pt>
    <dgm:pt modelId="{F1EB1B9D-A5FA-442C-B75C-7F781A427316}" type="pres">
      <dgm:prSet presAssocID="{699B7C31-4E7E-48CC-962A-38328FC0CF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4683AB-F80D-46B4-BFD6-7FCAD663A28D}" type="pres">
      <dgm:prSet presAssocID="{699B7C31-4E7E-48CC-962A-38328FC0CF3D}" presName="negativeSpace" presStyleCnt="0"/>
      <dgm:spPr/>
    </dgm:pt>
    <dgm:pt modelId="{CD81E525-F056-42E9-A814-6AFE6C45C7FD}" type="pres">
      <dgm:prSet presAssocID="{699B7C31-4E7E-48CC-962A-38328FC0CF3D}" presName="childText" presStyleLbl="conFgAcc1" presStyleIdx="1" presStyleCnt="4">
        <dgm:presLayoutVars>
          <dgm:bulletEnabled val="1"/>
        </dgm:presLayoutVars>
      </dgm:prSet>
      <dgm:spPr/>
    </dgm:pt>
    <dgm:pt modelId="{CBC5DD1B-67BB-4C06-97C7-B3BFF6727254}" type="pres">
      <dgm:prSet presAssocID="{6C792BAC-61C2-4D91-A2E9-ADC5AE544C59}" presName="spaceBetweenRectangles" presStyleCnt="0"/>
      <dgm:spPr/>
    </dgm:pt>
    <dgm:pt modelId="{29F415DD-61AB-4C5F-B43A-E1C2B80B85D0}" type="pres">
      <dgm:prSet presAssocID="{B5EF9132-0EE0-4914-8D06-8EAFF183F8FF}" presName="parentLin" presStyleCnt="0"/>
      <dgm:spPr/>
    </dgm:pt>
    <dgm:pt modelId="{034A1530-47BE-45AC-9681-EEDFCF77B26B}" type="pres">
      <dgm:prSet presAssocID="{B5EF9132-0EE0-4914-8D06-8EAFF183F8FF}" presName="parentLeftMargin" presStyleLbl="node1" presStyleIdx="1" presStyleCnt="4"/>
      <dgm:spPr/>
    </dgm:pt>
    <dgm:pt modelId="{C4EDF95F-654E-4FEE-902F-5182CEF5E8D1}" type="pres">
      <dgm:prSet presAssocID="{B5EF9132-0EE0-4914-8D06-8EAFF183F8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10492F-2EBD-47D3-B85B-D9B54D842683}" type="pres">
      <dgm:prSet presAssocID="{B5EF9132-0EE0-4914-8D06-8EAFF183F8FF}" presName="negativeSpace" presStyleCnt="0"/>
      <dgm:spPr/>
    </dgm:pt>
    <dgm:pt modelId="{438D7E09-78BB-4F23-BC08-4CF7594DC9DB}" type="pres">
      <dgm:prSet presAssocID="{B5EF9132-0EE0-4914-8D06-8EAFF183F8FF}" presName="childText" presStyleLbl="conFgAcc1" presStyleIdx="2" presStyleCnt="4">
        <dgm:presLayoutVars>
          <dgm:bulletEnabled val="1"/>
        </dgm:presLayoutVars>
      </dgm:prSet>
      <dgm:spPr/>
    </dgm:pt>
    <dgm:pt modelId="{DB405AA0-14D1-4679-878C-B005E388A30B}" type="pres">
      <dgm:prSet presAssocID="{B7926816-1FFE-4F27-AF9A-1F9939D846F5}" presName="spaceBetweenRectangles" presStyleCnt="0"/>
      <dgm:spPr/>
    </dgm:pt>
    <dgm:pt modelId="{D61C242C-8594-44A7-8032-A422BF400FD5}" type="pres">
      <dgm:prSet presAssocID="{34E1C297-3DD8-463C-A4F6-577B530BA7B1}" presName="parentLin" presStyleCnt="0"/>
      <dgm:spPr/>
    </dgm:pt>
    <dgm:pt modelId="{87E22DE6-C96F-4674-97AE-E4F44592FD23}" type="pres">
      <dgm:prSet presAssocID="{34E1C297-3DD8-463C-A4F6-577B530BA7B1}" presName="parentLeftMargin" presStyleLbl="node1" presStyleIdx="2" presStyleCnt="4"/>
      <dgm:spPr/>
    </dgm:pt>
    <dgm:pt modelId="{3D2F3A07-7403-4577-8C67-F397D59124CD}" type="pres">
      <dgm:prSet presAssocID="{34E1C297-3DD8-463C-A4F6-577B530BA7B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F7D508-94D7-4010-B16B-CFCCE766919C}" type="pres">
      <dgm:prSet presAssocID="{34E1C297-3DD8-463C-A4F6-577B530BA7B1}" presName="negativeSpace" presStyleCnt="0"/>
      <dgm:spPr/>
    </dgm:pt>
    <dgm:pt modelId="{4F4C6E51-0C61-4DDB-A89E-65D6562C923A}" type="pres">
      <dgm:prSet presAssocID="{34E1C297-3DD8-463C-A4F6-577B530BA7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BBA50C-4E1F-406C-8247-AD9B84130D36}" type="presOf" srcId="{4FF4357A-7869-42D0-B0F8-568B463FA7D7}" destId="{4ADE08FF-A4CB-475F-A313-CFABFEE743D1}" srcOrd="0" destOrd="0" presId="urn:microsoft.com/office/officeart/2005/8/layout/list1"/>
    <dgm:cxn modelId="{A7D62B13-772B-4190-8209-98C1A2CAF8A2}" type="presOf" srcId="{E11C9076-DE96-49B3-A3F6-9540B5FACA61}" destId="{438D7E09-78BB-4F23-BC08-4CF7594DC9DB}" srcOrd="0" destOrd="1" presId="urn:microsoft.com/office/officeart/2005/8/layout/list1"/>
    <dgm:cxn modelId="{6B820D1B-3ACD-4152-8AAF-A5FF29C4CD69}" type="presOf" srcId="{699B7C31-4E7E-48CC-962A-38328FC0CF3D}" destId="{DBC9827E-B3C4-4AA9-8511-3D802BC1AC2A}" srcOrd="0" destOrd="0" presId="urn:microsoft.com/office/officeart/2005/8/layout/list1"/>
    <dgm:cxn modelId="{F3B9623C-6A27-4585-84E7-7BACFF4FC01A}" type="presOf" srcId="{44B738D4-93B2-4837-B005-CE76ABFDA50A}" destId="{438D7E09-78BB-4F23-BC08-4CF7594DC9DB}" srcOrd="0" destOrd="0" presId="urn:microsoft.com/office/officeart/2005/8/layout/list1"/>
    <dgm:cxn modelId="{2823A949-D29A-4672-A8F8-43C6FA3FD4E6}" srcId="{B5EF9132-0EE0-4914-8D06-8EAFF183F8FF}" destId="{E11C9076-DE96-49B3-A3F6-9540B5FACA61}" srcOrd="1" destOrd="0" parTransId="{2250BEF2-8C0E-4801-95BC-E24E095009AB}" sibTransId="{D96EAC48-6BB1-4AEC-9062-3832C04A8FA3}"/>
    <dgm:cxn modelId="{8AC2524C-DA16-423A-8278-EF38BB519B44}" type="presOf" srcId="{EDAA65C5-E81C-43DD-8A90-82B6289E8A1B}" destId="{4F4C6E51-0C61-4DDB-A89E-65D6562C923A}" srcOrd="0" destOrd="0" presId="urn:microsoft.com/office/officeart/2005/8/layout/list1"/>
    <dgm:cxn modelId="{CE8D806F-72DD-49AC-8EA3-140898D2E04D}" srcId="{4FF4357A-7869-42D0-B0F8-568B463FA7D7}" destId="{699B7C31-4E7E-48CC-962A-38328FC0CF3D}" srcOrd="1" destOrd="0" parTransId="{E84E286B-EF20-4BBA-9049-49BF6654E7F6}" sibTransId="{6C792BAC-61C2-4D91-A2E9-ADC5AE544C59}"/>
    <dgm:cxn modelId="{89046272-48D0-41C7-8684-EA539ADC2F89}" type="presOf" srcId="{63C4C9C4-9FAC-4A19-B461-E277B9FA3DC7}" destId="{861B6389-8577-4CDF-B18C-1F835FAB5C18}" srcOrd="0" destOrd="0" presId="urn:microsoft.com/office/officeart/2005/8/layout/list1"/>
    <dgm:cxn modelId="{EF8A4F7B-081A-4389-82B7-8F6E1B5476DF}" type="presOf" srcId="{A9F0FB55-7151-4733-8107-EA11F7D03B03}" destId="{438D7E09-78BB-4F23-BC08-4CF7594DC9DB}" srcOrd="0" destOrd="2" presId="urn:microsoft.com/office/officeart/2005/8/layout/list1"/>
    <dgm:cxn modelId="{8183E490-9716-4CA1-BF9F-E7A9134546FA}" type="presOf" srcId="{135A84B4-7820-4242-96CD-8946C733CB79}" destId="{D05AABA3-1B75-4DAE-9FE8-B4A06C5C7F48}" srcOrd="0" destOrd="0" presId="urn:microsoft.com/office/officeart/2005/8/layout/list1"/>
    <dgm:cxn modelId="{CC72D691-8BF1-4D44-A606-5215855D646E}" srcId="{B5EF9132-0EE0-4914-8D06-8EAFF183F8FF}" destId="{44B738D4-93B2-4837-B005-CE76ABFDA50A}" srcOrd="0" destOrd="0" parTransId="{C1D01074-7972-4571-ACAC-61D0E962784C}" sibTransId="{BBAC023E-34E3-408B-9B3F-9F7BE0262AC8}"/>
    <dgm:cxn modelId="{F92291A1-147B-4959-A7F3-DD8C35E5AA40}" srcId="{B5EF9132-0EE0-4914-8D06-8EAFF183F8FF}" destId="{A9F0FB55-7151-4733-8107-EA11F7D03B03}" srcOrd="2" destOrd="0" parTransId="{FB3FAC02-1A8D-4A1E-AA15-16D646816718}" sibTransId="{EFA3E0A1-74CE-474F-8EE9-905D55C5CDE6}"/>
    <dgm:cxn modelId="{F7EFE6A6-FA08-42F4-A606-B689F4D938C1}" srcId="{4FF4357A-7869-42D0-B0F8-568B463FA7D7}" destId="{34E1C297-3DD8-463C-A4F6-577B530BA7B1}" srcOrd="3" destOrd="0" parTransId="{6DC019EF-9B92-4B39-8FBF-36C18CD9FCD9}" sibTransId="{CE90D853-4439-425B-A8FA-ABFC98B46165}"/>
    <dgm:cxn modelId="{988106A8-17D2-45C0-9883-8C7961538FD8}" srcId="{4FF4357A-7869-42D0-B0F8-568B463FA7D7}" destId="{B5EF9132-0EE0-4914-8D06-8EAFF183F8FF}" srcOrd="2" destOrd="0" parTransId="{979F6319-0ADD-4BD3-AAD6-F532E6D0DD74}" sibTransId="{B7926816-1FFE-4F27-AF9A-1F9939D846F5}"/>
    <dgm:cxn modelId="{8C0C09B2-E42E-4C21-90A0-E413ED98AA1F}" srcId="{699B7C31-4E7E-48CC-962A-38328FC0CF3D}" destId="{F833707C-999F-4756-8C22-84E08C41E5EB}" srcOrd="0" destOrd="0" parTransId="{05CACF02-3827-44D1-8EFD-7B7BFB610B7A}" sibTransId="{F2519DA9-E99A-43E6-9AC1-155A68732D84}"/>
    <dgm:cxn modelId="{576E86BA-3B27-4D96-BABF-62D28B4348AF}" type="presOf" srcId="{B5EF9132-0EE0-4914-8D06-8EAFF183F8FF}" destId="{C4EDF95F-654E-4FEE-902F-5182CEF5E8D1}" srcOrd="1" destOrd="0" presId="urn:microsoft.com/office/officeart/2005/8/layout/list1"/>
    <dgm:cxn modelId="{B4D5DEBF-0C38-4F7E-ABC9-5783DFD9E260}" srcId="{4FF4357A-7869-42D0-B0F8-568B463FA7D7}" destId="{135A84B4-7820-4242-96CD-8946C733CB79}" srcOrd="0" destOrd="0" parTransId="{9D4512CB-7412-4B39-8D2E-2402864D2335}" sibTransId="{0B2CE7F6-075F-493B-B56F-FAC07E6CE0BE}"/>
    <dgm:cxn modelId="{9AD465CB-A3B8-4D92-B2A1-AB70A30E8697}" type="presOf" srcId="{34E1C297-3DD8-463C-A4F6-577B530BA7B1}" destId="{3D2F3A07-7403-4577-8C67-F397D59124CD}" srcOrd="1" destOrd="0" presId="urn:microsoft.com/office/officeart/2005/8/layout/list1"/>
    <dgm:cxn modelId="{8C4707D7-8000-4F1D-B60A-0BBA64C50F55}" type="presOf" srcId="{F833707C-999F-4756-8C22-84E08C41E5EB}" destId="{CD81E525-F056-42E9-A814-6AFE6C45C7FD}" srcOrd="0" destOrd="0" presId="urn:microsoft.com/office/officeart/2005/8/layout/list1"/>
    <dgm:cxn modelId="{814C61D9-694E-4EE9-947F-B55F47F11468}" type="presOf" srcId="{34E1C297-3DD8-463C-A4F6-577B530BA7B1}" destId="{87E22DE6-C96F-4674-97AE-E4F44592FD23}" srcOrd="0" destOrd="0" presId="urn:microsoft.com/office/officeart/2005/8/layout/list1"/>
    <dgm:cxn modelId="{6F6D92DD-C16E-4FDC-8CB6-1980AE9F00DA}" type="presOf" srcId="{699B7C31-4E7E-48CC-962A-38328FC0CF3D}" destId="{F1EB1B9D-A5FA-442C-B75C-7F781A427316}" srcOrd="1" destOrd="0" presId="urn:microsoft.com/office/officeart/2005/8/layout/list1"/>
    <dgm:cxn modelId="{F4B047DF-E28B-43C9-860E-0F013B1F7F9E}" type="presOf" srcId="{B5EF9132-0EE0-4914-8D06-8EAFF183F8FF}" destId="{034A1530-47BE-45AC-9681-EEDFCF77B26B}" srcOrd="0" destOrd="0" presId="urn:microsoft.com/office/officeart/2005/8/layout/list1"/>
    <dgm:cxn modelId="{70580BE3-1D6C-47BB-BEA9-3BAC75201B4D}" srcId="{34E1C297-3DD8-463C-A4F6-577B530BA7B1}" destId="{EDAA65C5-E81C-43DD-8A90-82B6289E8A1B}" srcOrd="0" destOrd="0" parTransId="{77632B42-F699-42E2-B85F-64DBEF3567BE}" sibTransId="{1964AF71-D58A-4C58-A889-E741FBA6789C}"/>
    <dgm:cxn modelId="{9F5E24E5-3EA1-4349-82F9-705152C1846E}" srcId="{135A84B4-7820-4242-96CD-8946C733CB79}" destId="{63C4C9C4-9FAC-4A19-B461-E277B9FA3DC7}" srcOrd="0" destOrd="0" parTransId="{149E41B9-4A6B-464E-97ED-7B9E03C16C8D}" sibTransId="{ED10DC30-39F9-4616-9699-BE233E686CDA}"/>
    <dgm:cxn modelId="{8FB392FD-6FAE-4047-BD72-B60C7056D071}" type="presOf" srcId="{135A84B4-7820-4242-96CD-8946C733CB79}" destId="{0913B81D-F4AF-44A4-B84D-DB491D5B0846}" srcOrd="1" destOrd="0" presId="urn:microsoft.com/office/officeart/2005/8/layout/list1"/>
    <dgm:cxn modelId="{F33C9155-F1C5-4AF3-97BC-780E7EFD330F}" type="presParOf" srcId="{4ADE08FF-A4CB-475F-A313-CFABFEE743D1}" destId="{CE285A10-D670-4FB1-8986-EAB70279DF01}" srcOrd="0" destOrd="0" presId="urn:microsoft.com/office/officeart/2005/8/layout/list1"/>
    <dgm:cxn modelId="{F2EF2DD5-41BC-4E41-8D7F-F19D00F15788}" type="presParOf" srcId="{CE285A10-D670-4FB1-8986-EAB70279DF01}" destId="{D05AABA3-1B75-4DAE-9FE8-B4A06C5C7F48}" srcOrd="0" destOrd="0" presId="urn:microsoft.com/office/officeart/2005/8/layout/list1"/>
    <dgm:cxn modelId="{313124CC-F221-4B3B-B3DC-81B910766FE6}" type="presParOf" srcId="{CE285A10-D670-4FB1-8986-EAB70279DF01}" destId="{0913B81D-F4AF-44A4-B84D-DB491D5B0846}" srcOrd="1" destOrd="0" presId="urn:microsoft.com/office/officeart/2005/8/layout/list1"/>
    <dgm:cxn modelId="{38FE09A8-0009-4A46-A4FA-43319C067A12}" type="presParOf" srcId="{4ADE08FF-A4CB-475F-A313-CFABFEE743D1}" destId="{781119FA-0EF2-4C43-9BE8-9E3E437DC87A}" srcOrd="1" destOrd="0" presId="urn:microsoft.com/office/officeart/2005/8/layout/list1"/>
    <dgm:cxn modelId="{01217C38-AC13-4B43-8883-2FC7B5498E64}" type="presParOf" srcId="{4ADE08FF-A4CB-475F-A313-CFABFEE743D1}" destId="{861B6389-8577-4CDF-B18C-1F835FAB5C18}" srcOrd="2" destOrd="0" presId="urn:microsoft.com/office/officeart/2005/8/layout/list1"/>
    <dgm:cxn modelId="{2599DB34-4644-4225-AEF8-3715E6DC320F}" type="presParOf" srcId="{4ADE08FF-A4CB-475F-A313-CFABFEE743D1}" destId="{B1CBB7C7-3835-4CFB-A25E-5EDC580B721E}" srcOrd="3" destOrd="0" presId="urn:microsoft.com/office/officeart/2005/8/layout/list1"/>
    <dgm:cxn modelId="{DE1D34D7-A218-4ADA-B763-D96B7F43798D}" type="presParOf" srcId="{4ADE08FF-A4CB-475F-A313-CFABFEE743D1}" destId="{FEEE92DF-EF46-4F22-9F75-0F850EEB8D2F}" srcOrd="4" destOrd="0" presId="urn:microsoft.com/office/officeart/2005/8/layout/list1"/>
    <dgm:cxn modelId="{C05F7A5C-F831-4EFF-9D03-FF759AFD9D59}" type="presParOf" srcId="{FEEE92DF-EF46-4F22-9F75-0F850EEB8D2F}" destId="{DBC9827E-B3C4-4AA9-8511-3D802BC1AC2A}" srcOrd="0" destOrd="0" presId="urn:microsoft.com/office/officeart/2005/8/layout/list1"/>
    <dgm:cxn modelId="{A64E40FC-C306-4217-9CF9-778D4BD2BCE5}" type="presParOf" srcId="{FEEE92DF-EF46-4F22-9F75-0F850EEB8D2F}" destId="{F1EB1B9D-A5FA-442C-B75C-7F781A427316}" srcOrd="1" destOrd="0" presId="urn:microsoft.com/office/officeart/2005/8/layout/list1"/>
    <dgm:cxn modelId="{82FEDA36-603D-4DC2-A72B-CA421D8DB810}" type="presParOf" srcId="{4ADE08FF-A4CB-475F-A313-CFABFEE743D1}" destId="{0D4683AB-F80D-46B4-BFD6-7FCAD663A28D}" srcOrd="5" destOrd="0" presId="urn:microsoft.com/office/officeart/2005/8/layout/list1"/>
    <dgm:cxn modelId="{9FA5B1CC-3992-4C17-8AD8-02B549A3D3F5}" type="presParOf" srcId="{4ADE08FF-A4CB-475F-A313-CFABFEE743D1}" destId="{CD81E525-F056-42E9-A814-6AFE6C45C7FD}" srcOrd="6" destOrd="0" presId="urn:microsoft.com/office/officeart/2005/8/layout/list1"/>
    <dgm:cxn modelId="{0CBE87EE-F814-4FCD-A3D7-FE88E6778830}" type="presParOf" srcId="{4ADE08FF-A4CB-475F-A313-CFABFEE743D1}" destId="{CBC5DD1B-67BB-4C06-97C7-B3BFF6727254}" srcOrd="7" destOrd="0" presId="urn:microsoft.com/office/officeart/2005/8/layout/list1"/>
    <dgm:cxn modelId="{6025E0D1-A57F-465A-800B-BD89CD25E9C1}" type="presParOf" srcId="{4ADE08FF-A4CB-475F-A313-CFABFEE743D1}" destId="{29F415DD-61AB-4C5F-B43A-E1C2B80B85D0}" srcOrd="8" destOrd="0" presId="urn:microsoft.com/office/officeart/2005/8/layout/list1"/>
    <dgm:cxn modelId="{675A9961-B3D5-43DC-ABC1-550D928D8D3B}" type="presParOf" srcId="{29F415DD-61AB-4C5F-B43A-E1C2B80B85D0}" destId="{034A1530-47BE-45AC-9681-EEDFCF77B26B}" srcOrd="0" destOrd="0" presId="urn:microsoft.com/office/officeart/2005/8/layout/list1"/>
    <dgm:cxn modelId="{D51B7952-3293-49A5-8DEF-3B6A1C4C0B8F}" type="presParOf" srcId="{29F415DD-61AB-4C5F-B43A-E1C2B80B85D0}" destId="{C4EDF95F-654E-4FEE-902F-5182CEF5E8D1}" srcOrd="1" destOrd="0" presId="urn:microsoft.com/office/officeart/2005/8/layout/list1"/>
    <dgm:cxn modelId="{D3789B67-FD5B-4B09-ADD3-D52939153902}" type="presParOf" srcId="{4ADE08FF-A4CB-475F-A313-CFABFEE743D1}" destId="{3F10492F-2EBD-47D3-B85B-D9B54D842683}" srcOrd="9" destOrd="0" presId="urn:microsoft.com/office/officeart/2005/8/layout/list1"/>
    <dgm:cxn modelId="{706815F0-17F9-45F6-84FF-B295FCFC6724}" type="presParOf" srcId="{4ADE08FF-A4CB-475F-A313-CFABFEE743D1}" destId="{438D7E09-78BB-4F23-BC08-4CF7594DC9DB}" srcOrd="10" destOrd="0" presId="urn:microsoft.com/office/officeart/2005/8/layout/list1"/>
    <dgm:cxn modelId="{111C2763-A120-4F15-9828-91AA689F9BDE}" type="presParOf" srcId="{4ADE08FF-A4CB-475F-A313-CFABFEE743D1}" destId="{DB405AA0-14D1-4679-878C-B005E388A30B}" srcOrd="11" destOrd="0" presId="urn:microsoft.com/office/officeart/2005/8/layout/list1"/>
    <dgm:cxn modelId="{D3DE56A9-9381-4AE7-969B-60E4D38B4615}" type="presParOf" srcId="{4ADE08FF-A4CB-475F-A313-CFABFEE743D1}" destId="{D61C242C-8594-44A7-8032-A422BF400FD5}" srcOrd="12" destOrd="0" presId="urn:microsoft.com/office/officeart/2005/8/layout/list1"/>
    <dgm:cxn modelId="{87FEC064-7587-4432-BD24-A79E111AEDC1}" type="presParOf" srcId="{D61C242C-8594-44A7-8032-A422BF400FD5}" destId="{87E22DE6-C96F-4674-97AE-E4F44592FD23}" srcOrd="0" destOrd="0" presId="urn:microsoft.com/office/officeart/2005/8/layout/list1"/>
    <dgm:cxn modelId="{7C9C83DB-76D4-4CE0-950E-0359FEF007A9}" type="presParOf" srcId="{D61C242C-8594-44A7-8032-A422BF400FD5}" destId="{3D2F3A07-7403-4577-8C67-F397D59124CD}" srcOrd="1" destOrd="0" presId="urn:microsoft.com/office/officeart/2005/8/layout/list1"/>
    <dgm:cxn modelId="{0394DD13-89B8-42E5-A392-7AB9F6C1340B}" type="presParOf" srcId="{4ADE08FF-A4CB-475F-A313-CFABFEE743D1}" destId="{5DF7D508-94D7-4010-B16B-CFCCE766919C}" srcOrd="13" destOrd="0" presId="urn:microsoft.com/office/officeart/2005/8/layout/list1"/>
    <dgm:cxn modelId="{A1AC8B4D-AEB2-4623-9FEE-A1CE01321D8E}" type="presParOf" srcId="{4ADE08FF-A4CB-475F-A313-CFABFEE743D1}" destId="{4F4C6E51-0C61-4DDB-A89E-65D6562C923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2865CE-DE5C-4312-9047-99905ADE9FE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762DED-8481-454E-B3AD-BCAC49F1FEC1}">
      <dgm:prSet/>
      <dgm:spPr/>
      <dgm:t>
        <a:bodyPr/>
        <a:lstStyle/>
        <a:p>
          <a:r>
            <a:rPr lang="en-US"/>
            <a:t>A C# application </a:t>
          </a:r>
          <a:r>
            <a:rPr lang="en-US" b="1"/>
            <a:t>opens a file</a:t>
          </a:r>
          <a:r>
            <a:rPr lang="en-US"/>
            <a:t> by creating an object and associating a stream of bytes with that object</a:t>
          </a:r>
        </a:p>
      </dgm:t>
    </dgm:pt>
    <dgm:pt modelId="{54CA5AF0-6B32-49FF-B96F-44ABB68F8746}" type="parTrans" cxnId="{2D1ACDB8-0519-4033-9E45-A45CA77AAF0F}">
      <dgm:prSet/>
      <dgm:spPr/>
      <dgm:t>
        <a:bodyPr/>
        <a:lstStyle/>
        <a:p>
          <a:endParaRPr lang="en-US"/>
        </a:p>
      </dgm:t>
    </dgm:pt>
    <dgm:pt modelId="{071FA3D3-A45B-4E48-8BF8-3A7F02774C8F}" type="sibTrans" cxnId="{2D1ACDB8-0519-4033-9E45-A45CA77AAF0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D036285-4A06-4A67-9491-E4BA9038DABA}">
      <dgm:prSet/>
      <dgm:spPr/>
      <dgm:t>
        <a:bodyPr/>
        <a:lstStyle/>
        <a:p>
          <a:r>
            <a:rPr lang="en-US"/>
            <a:t>When you finish using a file, the program should </a:t>
          </a:r>
          <a:r>
            <a:rPr lang="en-US" b="1"/>
            <a:t>close the file</a:t>
          </a:r>
          <a:endParaRPr lang="en-US"/>
        </a:p>
      </dgm:t>
    </dgm:pt>
    <dgm:pt modelId="{E18AE5A9-AC1D-4F1F-BF75-D79BE2E0F46D}" type="parTrans" cxnId="{500C4A49-7FD1-4162-AADF-C07412669CFF}">
      <dgm:prSet/>
      <dgm:spPr/>
      <dgm:t>
        <a:bodyPr/>
        <a:lstStyle/>
        <a:p>
          <a:endParaRPr lang="en-US"/>
        </a:p>
      </dgm:t>
    </dgm:pt>
    <dgm:pt modelId="{D8DA1C42-D83B-4535-9C00-236DEB6CF1D0}" type="sibTrans" cxnId="{500C4A49-7FD1-4162-AADF-C07412669C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C2468C3-3535-468A-A2AA-5E9895CECC36}">
      <dgm:prSet/>
      <dgm:spPr/>
      <dgm:t>
        <a:bodyPr/>
        <a:lstStyle/>
        <a:p>
          <a:r>
            <a:rPr lang="en-US"/>
            <a:t>Not closing a file may make it inaccessible</a:t>
          </a:r>
        </a:p>
      </dgm:t>
    </dgm:pt>
    <dgm:pt modelId="{075AFC73-D7D8-407D-BFFD-B7B0CE7066AF}" type="parTrans" cxnId="{DC76EF5E-DC82-4570-88BA-216A1E7F53C7}">
      <dgm:prSet/>
      <dgm:spPr/>
      <dgm:t>
        <a:bodyPr/>
        <a:lstStyle/>
        <a:p>
          <a:endParaRPr lang="en-US"/>
        </a:p>
      </dgm:t>
    </dgm:pt>
    <dgm:pt modelId="{56C2364C-8A2C-4F50-BFAD-66EA31EA941F}" type="sibTrans" cxnId="{DC76EF5E-DC82-4570-88BA-216A1E7F53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73FFB2-184F-473D-9EC5-7EAACC6211D0}">
      <dgm:prSet/>
      <dgm:spPr/>
      <dgm:t>
        <a:bodyPr/>
        <a:lstStyle/>
        <a:p>
          <a:r>
            <a:rPr lang="en-US"/>
            <a:t>Not closing an output file can result in data not being written to the file</a:t>
          </a:r>
        </a:p>
      </dgm:t>
    </dgm:pt>
    <dgm:pt modelId="{03EE9EE7-E680-4614-9210-E05A46172BF1}" type="parTrans" cxnId="{4D4E79D1-47CC-476C-A069-BD01AFEE1479}">
      <dgm:prSet/>
      <dgm:spPr/>
      <dgm:t>
        <a:bodyPr/>
        <a:lstStyle/>
        <a:p>
          <a:endParaRPr lang="en-US"/>
        </a:p>
      </dgm:t>
    </dgm:pt>
    <dgm:pt modelId="{FD3C63DD-A37F-4F77-8BD1-C5013A422C3A}" type="sibTrans" cxnId="{4D4E79D1-47CC-476C-A069-BD01AFEE147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6B2D718-7736-400B-AB92-E3AB8ADD6EAA}" type="pres">
      <dgm:prSet presAssocID="{A42865CE-DE5C-4312-9047-99905ADE9FEA}" presName="linearFlow" presStyleCnt="0">
        <dgm:presLayoutVars>
          <dgm:dir/>
          <dgm:animLvl val="lvl"/>
          <dgm:resizeHandles val="exact"/>
        </dgm:presLayoutVars>
      </dgm:prSet>
      <dgm:spPr/>
    </dgm:pt>
    <dgm:pt modelId="{22A1DF16-1992-43B3-BAFE-989D6A9D579B}" type="pres">
      <dgm:prSet presAssocID="{74762DED-8481-454E-B3AD-BCAC49F1FEC1}" presName="compositeNode" presStyleCnt="0"/>
      <dgm:spPr/>
    </dgm:pt>
    <dgm:pt modelId="{C07E3507-6184-40CD-99D9-496590E2959D}" type="pres">
      <dgm:prSet presAssocID="{74762DED-8481-454E-B3AD-BCAC49F1FEC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3E79F5-62E6-4974-A0DA-DF22775C638C}" type="pres">
      <dgm:prSet presAssocID="{74762DED-8481-454E-B3AD-BCAC49F1FEC1}" presName="parSh" presStyleCnt="0"/>
      <dgm:spPr/>
    </dgm:pt>
    <dgm:pt modelId="{D8EC9DDE-CE73-4F4C-A039-5BE874D05B3A}" type="pres">
      <dgm:prSet presAssocID="{74762DED-8481-454E-B3AD-BCAC49F1FEC1}" presName="lineNode" presStyleLbl="alignAccFollowNode1" presStyleIdx="0" presStyleCnt="12"/>
      <dgm:spPr/>
    </dgm:pt>
    <dgm:pt modelId="{A42FD958-0276-442B-83D5-CD0637D7FEFC}" type="pres">
      <dgm:prSet presAssocID="{74762DED-8481-454E-B3AD-BCAC49F1FEC1}" presName="lineArrowNode" presStyleLbl="alignAccFollowNode1" presStyleIdx="1" presStyleCnt="12"/>
      <dgm:spPr/>
    </dgm:pt>
    <dgm:pt modelId="{4CDB18E6-A2B8-4F71-8D8A-B3C2E6D65E02}" type="pres">
      <dgm:prSet presAssocID="{071FA3D3-A45B-4E48-8BF8-3A7F02774C8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6606979-5E7C-4A0A-9AD6-F2C3786F8075}" type="pres">
      <dgm:prSet presAssocID="{071FA3D3-A45B-4E48-8BF8-3A7F02774C8F}" presName="spacerBetweenCircleAndCallout" presStyleCnt="0">
        <dgm:presLayoutVars/>
      </dgm:prSet>
      <dgm:spPr/>
    </dgm:pt>
    <dgm:pt modelId="{4B52E855-7717-47C7-B06B-3C58B0E4A17D}" type="pres">
      <dgm:prSet presAssocID="{74762DED-8481-454E-B3AD-BCAC49F1FEC1}" presName="nodeText" presStyleLbl="alignAccFollowNode1" presStyleIdx="2" presStyleCnt="12">
        <dgm:presLayoutVars>
          <dgm:bulletEnabled val="1"/>
        </dgm:presLayoutVars>
      </dgm:prSet>
      <dgm:spPr/>
    </dgm:pt>
    <dgm:pt modelId="{7C03EDDF-EBAA-4B8E-BCC7-F5A7E99EBF1A}" type="pres">
      <dgm:prSet presAssocID="{071FA3D3-A45B-4E48-8BF8-3A7F02774C8F}" presName="sibTransComposite" presStyleCnt="0"/>
      <dgm:spPr/>
    </dgm:pt>
    <dgm:pt modelId="{4C96DB63-E85E-4157-A13D-D765F14E43AF}" type="pres">
      <dgm:prSet presAssocID="{1D036285-4A06-4A67-9491-E4BA9038DABA}" presName="compositeNode" presStyleCnt="0"/>
      <dgm:spPr/>
    </dgm:pt>
    <dgm:pt modelId="{39DB5685-4705-4A3B-BA61-123EC924A3C7}" type="pres">
      <dgm:prSet presAssocID="{1D036285-4A06-4A67-9491-E4BA9038DAB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96D4B6-92D0-40F6-B5FC-4BE5F647868F}" type="pres">
      <dgm:prSet presAssocID="{1D036285-4A06-4A67-9491-E4BA9038DABA}" presName="parSh" presStyleCnt="0"/>
      <dgm:spPr/>
    </dgm:pt>
    <dgm:pt modelId="{5B640E56-F584-4344-9F65-37F8CAFCDDDC}" type="pres">
      <dgm:prSet presAssocID="{1D036285-4A06-4A67-9491-E4BA9038DABA}" presName="lineNode" presStyleLbl="alignAccFollowNode1" presStyleIdx="3" presStyleCnt="12"/>
      <dgm:spPr/>
    </dgm:pt>
    <dgm:pt modelId="{C63FAA4F-E71D-4BBE-BA6F-516884C55A49}" type="pres">
      <dgm:prSet presAssocID="{1D036285-4A06-4A67-9491-E4BA9038DABA}" presName="lineArrowNode" presStyleLbl="alignAccFollowNode1" presStyleIdx="4" presStyleCnt="12"/>
      <dgm:spPr/>
    </dgm:pt>
    <dgm:pt modelId="{2177FE4C-BF0C-409B-8E54-49C9CF1C149D}" type="pres">
      <dgm:prSet presAssocID="{D8DA1C42-D83B-4535-9C00-236DEB6CF1D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594B2A62-4059-4A41-85F2-53AE461AD8F6}" type="pres">
      <dgm:prSet presAssocID="{D8DA1C42-D83B-4535-9C00-236DEB6CF1D0}" presName="spacerBetweenCircleAndCallout" presStyleCnt="0">
        <dgm:presLayoutVars/>
      </dgm:prSet>
      <dgm:spPr/>
    </dgm:pt>
    <dgm:pt modelId="{F825A91A-19C3-4564-9E55-ACE7D9CF6E0D}" type="pres">
      <dgm:prSet presAssocID="{1D036285-4A06-4A67-9491-E4BA9038DABA}" presName="nodeText" presStyleLbl="alignAccFollowNode1" presStyleIdx="5" presStyleCnt="12">
        <dgm:presLayoutVars>
          <dgm:bulletEnabled val="1"/>
        </dgm:presLayoutVars>
      </dgm:prSet>
      <dgm:spPr/>
    </dgm:pt>
    <dgm:pt modelId="{233B64ED-C633-45A0-8DA6-1525F99BF55D}" type="pres">
      <dgm:prSet presAssocID="{D8DA1C42-D83B-4535-9C00-236DEB6CF1D0}" presName="sibTransComposite" presStyleCnt="0"/>
      <dgm:spPr/>
    </dgm:pt>
    <dgm:pt modelId="{88951A66-3F35-401A-ACFE-73087BB12E83}" type="pres">
      <dgm:prSet presAssocID="{EC2468C3-3535-468A-A2AA-5E9895CECC36}" presName="compositeNode" presStyleCnt="0"/>
      <dgm:spPr/>
    </dgm:pt>
    <dgm:pt modelId="{B0ABEBDE-E17E-4898-8CD0-C10C8461490C}" type="pres">
      <dgm:prSet presAssocID="{EC2468C3-3535-468A-A2AA-5E9895CECC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29BC2A-74A3-4C83-8556-C06E0C4CA8A4}" type="pres">
      <dgm:prSet presAssocID="{EC2468C3-3535-468A-A2AA-5E9895CECC36}" presName="parSh" presStyleCnt="0"/>
      <dgm:spPr/>
    </dgm:pt>
    <dgm:pt modelId="{01DBD00F-E1F9-4D7B-98AA-3125D9D9C455}" type="pres">
      <dgm:prSet presAssocID="{EC2468C3-3535-468A-A2AA-5E9895CECC36}" presName="lineNode" presStyleLbl="alignAccFollowNode1" presStyleIdx="6" presStyleCnt="12"/>
      <dgm:spPr/>
    </dgm:pt>
    <dgm:pt modelId="{183CEF6A-47AE-44E1-B474-6BEB092DF429}" type="pres">
      <dgm:prSet presAssocID="{EC2468C3-3535-468A-A2AA-5E9895CECC36}" presName="lineArrowNode" presStyleLbl="alignAccFollowNode1" presStyleIdx="7" presStyleCnt="12"/>
      <dgm:spPr/>
    </dgm:pt>
    <dgm:pt modelId="{A8CE799F-0448-491A-8017-0461C6556A42}" type="pres">
      <dgm:prSet presAssocID="{56C2364C-8A2C-4F50-BFAD-66EA31EA941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1FAA126-8E06-4632-A545-5FB87782EB42}" type="pres">
      <dgm:prSet presAssocID="{56C2364C-8A2C-4F50-BFAD-66EA31EA941F}" presName="spacerBetweenCircleAndCallout" presStyleCnt="0">
        <dgm:presLayoutVars/>
      </dgm:prSet>
      <dgm:spPr/>
    </dgm:pt>
    <dgm:pt modelId="{4B73F40E-B3FA-4247-9896-9DE8826A74F6}" type="pres">
      <dgm:prSet presAssocID="{EC2468C3-3535-468A-A2AA-5E9895CECC36}" presName="nodeText" presStyleLbl="alignAccFollowNode1" presStyleIdx="8" presStyleCnt="12">
        <dgm:presLayoutVars>
          <dgm:bulletEnabled val="1"/>
        </dgm:presLayoutVars>
      </dgm:prSet>
      <dgm:spPr/>
    </dgm:pt>
    <dgm:pt modelId="{FDE261AD-164F-402D-9ECA-78AE689CDDD3}" type="pres">
      <dgm:prSet presAssocID="{56C2364C-8A2C-4F50-BFAD-66EA31EA941F}" presName="sibTransComposite" presStyleCnt="0"/>
      <dgm:spPr/>
    </dgm:pt>
    <dgm:pt modelId="{A87C44F5-E4DA-4987-813A-642AF9327724}" type="pres">
      <dgm:prSet presAssocID="{1673FFB2-184F-473D-9EC5-7EAACC6211D0}" presName="compositeNode" presStyleCnt="0"/>
      <dgm:spPr/>
    </dgm:pt>
    <dgm:pt modelId="{BA62F867-EB1B-417B-A19E-6BE915E33AD1}" type="pres">
      <dgm:prSet presAssocID="{1673FFB2-184F-473D-9EC5-7EAACC6211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7E90AE-BEF4-4606-8FAB-06A64C3E4087}" type="pres">
      <dgm:prSet presAssocID="{1673FFB2-184F-473D-9EC5-7EAACC6211D0}" presName="parSh" presStyleCnt="0"/>
      <dgm:spPr/>
    </dgm:pt>
    <dgm:pt modelId="{7305811B-1705-4141-BD93-161ECC69AE5F}" type="pres">
      <dgm:prSet presAssocID="{1673FFB2-184F-473D-9EC5-7EAACC6211D0}" presName="lineNode" presStyleLbl="alignAccFollowNode1" presStyleIdx="9" presStyleCnt="12"/>
      <dgm:spPr/>
    </dgm:pt>
    <dgm:pt modelId="{F6EB9494-1B78-45E7-B663-20F97E2D40D6}" type="pres">
      <dgm:prSet presAssocID="{1673FFB2-184F-473D-9EC5-7EAACC6211D0}" presName="lineArrowNode" presStyleLbl="alignAccFollowNode1" presStyleIdx="10" presStyleCnt="12"/>
      <dgm:spPr/>
    </dgm:pt>
    <dgm:pt modelId="{6C964C4E-0A89-4929-B67E-EBFF7E45C4EF}" type="pres">
      <dgm:prSet presAssocID="{FD3C63DD-A37F-4F77-8BD1-C5013A422C3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B2FEAD77-AA08-4168-84BF-397A4F80DBB2}" type="pres">
      <dgm:prSet presAssocID="{FD3C63DD-A37F-4F77-8BD1-C5013A422C3A}" presName="spacerBetweenCircleAndCallout" presStyleCnt="0">
        <dgm:presLayoutVars/>
      </dgm:prSet>
      <dgm:spPr/>
    </dgm:pt>
    <dgm:pt modelId="{E9D65898-C08E-4910-8556-962A366760EE}" type="pres">
      <dgm:prSet presAssocID="{1673FFB2-184F-473D-9EC5-7EAACC6211D0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D50CC07-C247-4B82-B43C-9A993384477B}" type="presOf" srcId="{1D036285-4A06-4A67-9491-E4BA9038DABA}" destId="{F825A91A-19C3-4564-9E55-ACE7D9CF6E0D}" srcOrd="0" destOrd="0" presId="urn:microsoft.com/office/officeart/2016/7/layout/LinearArrowProcessNumbered"/>
    <dgm:cxn modelId="{53523D38-AC62-4F21-8A69-05E2622B44B3}" type="presOf" srcId="{D8DA1C42-D83B-4535-9C00-236DEB6CF1D0}" destId="{2177FE4C-BF0C-409B-8E54-49C9CF1C149D}" srcOrd="0" destOrd="0" presId="urn:microsoft.com/office/officeart/2016/7/layout/LinearArrowProcessNumbered"/>
    <dgm:cxn modelId="{45C1C939-5C3B-421A-8ECE-CE4DADBE13F6}" type="presOf" srcId="{74762DED-8481-454E-B3AD-BCAC49F1FEC1}" destId="{4B52E855-7717-47C7-B06B-3C58B0E4A17D}" srcOrd="0" destOrd="0" presId="urn:microsoft.com/office/officeart/2016/7/layout/LinearArrowProcessNumbered"/>
    <dgm:cxn modelId="{DC76EF5E-DC82-4570-88BA-216A1E7F53C7}" srcId="{A42865CE-DE5C-4312-9047-99905ADE9FEA}" destId="{EC2468C3-3535-468A-A2AA-5E9895CECC36}" srcOrd="2" destOrd="0" parTransId="{075AFC73-D7D8-407D-BFFD-B7B0CE7066AF}" sibTransId="{56C2364C-8A2C-4F50-BFAD-66EA31EA941F}"/>
    <dgm:cxn modelId="{84CB0E46-5138-41CA-BAC2-F8739E146175}" type="presOf" srcId="{A42865CE-DE5C-4312-9047-99905ADE9FEA}" destId="{B6B2D718-7736-400B-AB92-E3AB8ADD6EAA}" srcOrd="0" destOrd="0" presId="urn:microsoft.com/office/officeart/2016/7/layout/LinearArrowProcessNumbered"/>
    <dgm:cxn modelId="{500C4A49-7FD1-4162-AADF-C07412669CFF}" srcId="{A42865CE-DE5C-4312-9047-99905ADE9FEA}" destId="{1D036285-4A06-4A67-9491-E4BA9038DABA}" srcOrd="1" destOrd="0" parTransId="{E18AE5A9-AC1D-4F1F-BF75-D79BE2E0F46D}" sibTransId="{D8DA1C42-D83B-4535-9C00-236DEB6CF1D0}"/>
    <dgm:cxn modelId="{19BE3152-B064-4F38-9969-1D8A160CEB62}" type="presOf" srcId="{071FA3D3-A45B-4E48-8BF8-3A7F02774C8F}" destId="{4CDB18E6-A2B8-4F71-8D8A-B3C2E6D65E02}" srcOrd="0" destOrd="0" presId="urn:microsoft.com/office/officeart/2016/7/layout/LinearArrowProcessNumbered"/>
    <dgm:cxn modelId="{C75F6555-77FE-4F9B-BCA8-CAE024F67A55}" type="presOf" srcId="{1673FFB2-184F-473D-9EC5-7EAACC6211D0}" destId="{E9D65898-C08E-4910-8556-962A366760EE}" srcOrd="0" destOrd="0" presId="urn:microsoft.com/office/officeart/2016/7/layout/LinearArrowProcessNumbered"/>
    <dgm:cxn modelId="{4A2C1691-B49E-4477-BF63-55D4FD660328}" type="presOf" srcId="{EC2468C3-3535-468A-A2AA-5E9895CECC36}" destId="{4B73F40E-B3FA-4247-9896-9DE8826A74F6}" srcOrd="0" destOrd="0" presId="urn:microsoft.com/office/officeart/2016/7/layout/LinearArrowProcessNumbered"/>
    <dgm:cxn modelId="{E6CC03A9-1DAD-4B7E-8179-85F23D475BCA}" type="presOf" srcId="{56C2364C-8A2C-4F50-BFAD-66EA31EA941F}" destId="{A8CE799F-0448-491A-8017-0461C6556A42}" srcOrd="0" destOrd="0" presId="urn:microsoft.com/office/officeart/2016/7/layout/LinearArrowProcessNumbered"/>
    <dgm:cxn modelId="{2D1ACDB8-0519-4033-9E45-A45CA77AAF0F}" srcId="{A42865CE-DE5C-4312-9047-99905ADE9FEA}" destId="{74762DED-8481-454E-B3AD-BCAC49F1FEC1}" srcOrd="0" destOrd="0" parTransId="{54CA5AF0-6B32-49FF-B96F-44ABB68F8746}" sibTransId="{071FA3D3-A45B-4E48-8BF8-3A7F02774C8F}"/>
    <dgm:cxn modelId="{E1122FCE-A269-4120-81C8-2766E24CD93C}" type="presOf" srcId="{FD3C63DD-A37F-4F77-8BD1-C5013A422C3A}" destId="{6C964C4E-0A89-4929-B67E-EBFF7E45C4EF}" srcOrd="0" destOrd="0" presId="urn:microsoft.com/office/officeart/2016/7/layout/LinearArrowProcessNumbered"/>
    <dgm:cxn modelId="{4D4E79D1-47CC-476C-A069-BD01AFEE1479}" srcId="{A42865CE-DE5C-4312-9047-99905ADE9FEA}" destId="{1673FFB2-184F-473D-9EC5-7EAACC6211D0}" srcOrd="3" destOrd="0" parTransId="{03EE9EE7-E680-4614-9210-E05A46172BF1}" sibTransId="{FD3C63DD-A37F-4F77-8BD1-C5013A422C3A}"/>
    <dgm:cxn modelId="{A765D6F5-E72B-4BE3-9D6D-0DF3D69BE601}" type="presParOf" srcId="{B6B2D718-7736-400B-AB92-E3AB8ADD6EAA}" destId="{22A1DF16-1992-43B3-BAFE-989D6A9D579B}" srcOrd="0" destOrd="0" presId="urn:microsoft.com/office/officeart/2016/7/layout/LinearArrowProcessNumbered"/>
    <dgm:cxn modelId="{54C935DF-F143-4E0C-8030-FF3BDAA3C1F3}" type="presParOf" srcId="{22A1DF16-1992-43B3-BAFE-989D6A9D579B}" destId="{C07E3507-6184-40CD-99D9-496590E2959D}" srcOrd="0" destOrd="0" presId="urn:microsoft.com/office/officeart/2016/7/layout/LinearArrowProcessNumbered"/>
    <dgm:cxn modelId="{3EBBF515-9E5A-46F3-8B3E-3E958C359A99}" type="presParOf" srcId="{22A1DF16-1992-43B3-BAFE-989D6A9D579B}" destId="{5B3E79F5-62E6-4974-A0DA-DF22775C638C}" srcOrd="1" destOrd="0" presId="urn:microsoft.com/office/officeart/2016/7/layout/LinearArrowProcessNumbered"/>
    <dgm:cxn modelId="{F4E730B3-E347-4503-B544-8E6B8E8D156A}" type="presParOf" srcId="{5B3E79F5-62E6-4974-A0DA-DF22775C638C}" destId="{D8EC9DDE-CE73-4F4C-A039-5BE874D05B3A}" srcOrd="0" destOrd="0" presId="urn:microsoft.com/office/officeart/2016/7/layout/LinearArrowProcessNumbered"/>
    <dgm:cxn modelId="{763761AE-55E0-409F-83FA-C89744050351}" type="presParOf" srcId="{5B3E79F5-62E6-4974-A0DA-DF22775C638C}" destId="{A42FD958-0276-442B-83D5-CD0637D7FEFC}" srcOrd="1" destOrd="0" presId="urn:microsoft.com/office/officeart/2016/7/layout/LinearArrowProcessNumbered"/>
    <dgm:cxn modelId="{03102CE7-FD0F-4119-A3DA-D3DA15C5D6E7}" type="presParOf" srcId="{5B3E79F5-62E6-4974-A0DA-DF22775C638C}" destId="{4CDB18E6-A2B8-4F71-8D8A-B3C2E6D65E02}" srcOrd="2" destOrd="0" presId="urn:microsoft.com/office/officeart/2016/7/layout/LinearArrowProcessNumbered"/>
    <dgm:cxn modelId="{7ACE3122-3417-4D2E-B32A-A6781805441A}" type="presParOf" srcId="{5B3E79F5-62E6-4974-A0DA-DF22775C638C}" destId="{D6606979-5E7C-4A0A-9AD6-F2C3786F8075}" srcOrd="3" destOrd="0" presId="urn:microsoft.com/office/officeart/2016/7/layout/LinearArrowProcessNumbered"/>
    <dgm:cxn modelId="{99ABC838-20F5-4CF8-841C-6898902C5FDB}" type="presParOf" srcId="{22A1DF16-1992-43B3-BAFE-989D6A9D579B}" destId="{4B52E855-7717-47C7-B06B-3C58B0E4A17D}" srcOrd="2" destOrd="0" presId="urn:microsoft.com/office/officeart/2016/7/layout/LinearArrowProcessNumbered"/>
    <dgm:cxn modelId="{64E7B738-DC93-409C-B056-9CEE3F13DEC5}" type="presParOf" srcId="{B6B2D718-7736-400B-AB92-E3AB8ADD6EAA}" destId="{7C03EDDF-EBAA-4B8E-BCC7-F5A7E99EBF1A}" srcOrd="1" destOrd="0" presId="urn:microsoft.com/office/officeart/2016/7/layout/LinearArrowProcessNumbered"/>
    <dgm:cxn modelId="{913CBD8B-CEB4-48C2-9425-AF73A491512C}" type="presParOf" srcId="{B6B2D718-7736-400B-AB92-E3AB8ADD6EAA}" destId="{4C96DB63-E85E-4157-A13D-D765F14E43AF}" srcOrd="2" destOrd="0" presId="urn:microsoft.com/office/officeart/2016/7/layout/LinearArrowProcessNumbered"/>
    <dgm:cxn modelId="{0FF217AC-3B81-4724-8BBB-F27B886763F9}" type="presParOf" srcId="{4C96DB63-E85E-4157-A13D-D765F14E43AF}" destId="{39DB5685-4705-4A3B-BA61-123EC924A3C7}" srcOrd="0" destOrd="0" presId="urn:microsoft.com/office/officeart/2016/7/layout/LinearArrowProcessNumbered"/>
    <dgm:cxn modelId="{0349B031-A682-4ACF-BA0E-208A84CBBC64}" type="presParOf" srcId="{4C96DB63-E85E-4157-A13D-D765F14E43AF}" destId="{9796D4B6-92D0-40F6-B5FC-4BE5F647868F}" srcOrd="1" destOrd="0" presId="urn:microsoft.com/office/officeart/2016/7/layout/LinearArrowProcessNumbered"/>
    <dgm:cxn modelId="{EBED07C5-3CF8-4195-9726-9575B46A04B3}" type="presParOf" srcId="{9796D4B6-92D0-40F6-B5FC-4BE5F647868F}" destId="{5B640E56-F584-4344-9F65-37F8CAFCDDDC}" srcOrd="0" destOrd="0" presId="urn:microsoft.com/office/officeart/2016/7/layout/LinearArrowProcessNumbered"/>
    <dgm:cxn modelId="{46138F32-6A41-48D3-8C1F-E02056889AE9}" type="presParOf" srcId="{9796D4B6-92D0-40F6-B5FC-4BE5F647868F}" destId="{C63FAA4F-E71D-4BBE-BA6F-516884C55A49}" srcOrd="1" destOrd="0" presId="urn:microsoft.com/office/officeart/2016/7/layout/LinearArrowProcessNumbered"/>
    <dgm:cxn modelId="{5C759F5E-4FB0-4849-8B4B-3ADDB86D0ACE}" type="presParOf" srcId="{9796D4B6-92D0-40F6-B5FC-4BE5F647868F}" destId="{2177FE4C-BF0C-409B-8E54-49C9CF1C149D}" srcOrd="2" destOrd="0" presId="urn:microsoft.com/office/officeart/2016/7/layout/LinearArrowProcessNumbered"/>
    <dgm:cxn modelId="{987CBF6D-F0D8-411D-A4BD-072D85AD04C6}" type="presParOf" srcId="{9796D4B6-92D0-40F6-B5FC-4BE5F647868F}" destId="{594B2A62-4059-4A41-85F2-53AE461AD8F6}" srcOrd="3" destOrd="0" presId="urn:microsoft.com/office/officeart/2016/7/layout/LinearArrowProcessNumbered"/>
    <dgm:cxn modelId="{F7B8B3A6-BA45-427B-98F1-70C965551238}" type="presParOf" srcId="{4C96DB63-E85E-4157-A13D-D765F14E43AF}" destId="{F825A91A-19C3-4564-9E55-ACE7D9CF6E0D}" srcOrd="2" destOrd="0" presId="urn:microsoft.com/office/officeart/2016/7/layout/LinearArrowProcessNumbered"/>
    <dgm:cxn modelId="{811EA020-BD8C-4704-8182-A93CC3F60BFB}" type="presParOf" srcId="{B6B2D718-7736-400B-AB92-E3AB8ADD6EAA}" destId="{233B64ED-C633-45A0-8DA6-1525F99BF55D}" srcOrd="3" destOrd="0" presId="urn:microsoft.com/office/officeart/2016/7/layout/LinearArrowProcessNumbered"/>
    <dgm:cxn modelId="{A98DE5DB-D6EE-4555-9E97-CAEA26DBA09A}" type="presParOf" srcId="{B6B2D718-7736-400B-AB92-E3AB8ADD6EAA}" destId="{88951A66-3F35-401A-ACFE-73087BB12E83}" srcOrd="4" destOrd="0" presId="urn:microsoft.com/office/officeart/2016/7/layout/LinearArrowProcessNumbered"/>
    <dgm:cxn modelId="{ACBDD4CA-12C7-4A49-ADC0-970EB362E621}" type="presParOf" srcId="{88951A66-3F35-401A-ACFE-73087BB12E83}" destId="{B0ABEBDE-E17E-4898-8CD0-C10C8461490C}" srcOrd="0" destOrd="0" presId="urn:microsoft.com/office/officeart/2016/7/layout/LinearArrowProcessNumbered"/>
    <dgm:cxn modelId="{3C1026D5-5599-4ADE-8262-CFD42703A599}" type="presParOf" srcId="{88951A66-3F35-401A-ACFE-73087BB12E83}" destId="{0829BC2A-74A3-4C83-8556-C06E0C4CA8A4}" srcOrd="1" destOrd="0" presId="urn:microsoft.com/office/officeart/2016/7/layout/LinearArrowProcessNumbered"/>
    <dgm:cxn modelId="{9DFC1ACD-33BD-4298-885A-9E38B23FD3F0}" type="presParOf" srcId="{0829BC2A-74A3-4C83-8556-C06E0C4CA8A4}" destId="{01DBD00F-E1F9-4D7B-98AA-3125D9D9C455}" srcOrd="0" destOrd="0" presId="urn:microsoft.com/office/officeart/2016/7/layout/LinearArrowProcessNumbered"/>
    <dgm:cxn modelId="{A0DB072C-B48A-4280-BE0F-1CBDD8AC98AE}" type="presParOf" srcId="{0829BC2A-74A3-4C83-8556-C06E0C4CA8A4}" destId="{183CEF6A-47AE-44E1-B474-6BEB092DF429}" srcOrd="1" destOrd="0" presId="urn:microsoft.com/office/officeart/2016/7/layout/LinearArrowProcessNumbered"/>
    <dgm:cxn modelId="{7173AF8A-1A13-4130-9F80-1EF3526D9CF5}" type="presParOf" srcId="{0829BC2A-74A3-4C83-8556-C06E0C4CA8A4}" destId="{A8CE799F-0448-491A-8017-0461C6556A42}" srcOrd="2" destOrd="0" presId="urn:microsoft.com/office/officeart/2016/7/layout/LinearArrowProcessNumbered"/>
    <dgm:cxn modelId="{29AC5E6C-4171-4840-A29E-0DA76FB0F3CA}" type="presParOf" srcId="{0829BC2A-74A3-4C83-8556-C06E0C4CA8A4}" destId="{91FAA126-8E06-4632-A545-5FB87782EB42}" srcOrd="3" destOrd="0" presId="urn:microsoft.com/office/officeart/2016/7/layout/LinearArrowProcessNumbered"/>
    <dgm:cxn modelId="{46A7A05D-7E2E-4CDB-B431-542A241AFE5D}" type="presParOf" srcId="{88951A66-3F35-401A-ACFE-73087BB12E83}" destId="{4B73F40E-B3FA-4247-9896-9DE8826A74F6}" srcOrd="2" destOrd="0" presId="urn:microsoft.com/office/officeart/2016/7/layout/LinearArrowProcessNumbered"/>
    <dgm:cxn modelId="{0393DDAC-E1C4-4DBD-8F27-144B5A307A67}" type="presParOf" srcId="{B6B2D718-7736-400B-AB92-E3AB8ADD6EAA}" destId="{FDE261AD-164F-402D-9ECA-78AE689CDDD3}" srcOrd="5" destOrd="0" presId="urn:microsoft.com/office/officeart/2016/7/layout/LinearArrowProcessNumbered"/>
    <dgm:cxn modelId="{4DB90506-925D-43A8-9D04-679261685C6E}" type="presParOf" srcId="{B6B2D718-7736-400B-AB92-E3AB8ADD6EAA}" destId="{A87C44F5-E4DA-4987-813A-642AF9327724}" srcOrd="6" destOrd="0" presId="urn:microsoft.com/office/officeart/2016/7/layout/LinearArrowProcessNumbered"/>
    <dgm:cxn modelId="{7BB32AF0-746C-4B02-ABDF-54653C6BA461}" type="presParOf" srcId="{A87C44F5-E4DA-4987-813A-642AF9327724}" destId="{BA62F867-EB1B-417B-A19E-6BE915E33AD1}" srcOrd="0" destOrd="0" presId="urn:microsoft.com/office/officeart/2016/7/layout/LinearArrowProcessNumbered"/>
    <dgm:cxn modelId="{B99A1810-9519-4714-9655-D58D0491688F}" type="presParOf" srcId="{A87C44F5-E4DA-4987-813A-642AF9327724}" destId="{B77E90AE-BEF4-4606-8FAB-06A64C3E4087}" srcOrd="1" destOrd="0" presId="urn:microsoft.com/office/officeart/2016/7/layout/LinearArrowProcessNumbered"/>
    <dgm:cxn modelId="{681015DE-C18C-4607-B3EE-4FEB98BD7A84}" type="presParOf" srcId="{B77E90AE-BEF4-4606-8FAB-06A64C3E4087}" destId="{7305811B-1705-4141-BD93-161ECC69AE5F}" srcOrd="0" destOrd="0" presId="urn:microsoft.com/office/officeart/2016/7/layout/LinearArrowProcessNumbered"/>
    <dgm:cxn modelId="{1FAB3AB0-8D65-4A99-B785-ABA4BFE61EFB}" type="presParOf" srcId="{B77E90AE-BEF4-4606-8FAB-06A64C3E4087}" destId="{F6EB9494-1B78-45E7-B663-20F97E2D40D6}" srcOrd="1" destOrd="0" presId="urn:microsoft.com/office/officeart/2016/7/layout/LinearArrowProcessNumbered"/>
    <dgm:cxn modelId="{72682985-3B9E-4C3D-B276-43D13F70E6FC}" type="presParOf" srcId="{B77E90AE-BEF4-4606-8FAB-06A64C3E4087}" destId="{6C964C4E-0A89-4929-B67E-EBFF7E45C4EF}" srcOrd="2" destOrd="0" presId="urn:microsoft.com/office/officeart/2016/7/layout/LinearArrowProcessNumbered"/>
    <dgm:cxn modelId="{A1E11D08-B857-4300-8069-BFCC23DDB63A}" type="presParOf" srcId="{B77E90AE-BEF4-4606-8FAB-06A64C3E4087}" destId="{B2FEAD77-AA08-4168-84BF-397A4F80DBB2}" srcOrd="3" destOrd="0" presId="urn:microsoft.com/office/officeart/2016/7/layout/LinearArrowProcessNumbered"/>
    <dgm:cxn modelId="{7745944D-B3FB-406D-89F8-17B679CF9400}" type="presParOf" srcId="{A87C44F5-E4DA-4987-813A-642AF9327724}" destId="{E9D65898-C08E-4910-8556-962A366760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230BD6-B08F-4F3C-9CA9-794CB4BF2907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632E8C-EE68-4FC3-979A-8A9AC87D0717}">
      <dgm:prSet/>
      <dgm:spPr/>
      <dgm:t>
        <a:bodyPr/>
        <a:lstStyle/>
        <a:p>
          <a:r>
            <a:rPr lang="en-ZA"/>
            <a:t>In this example, we’ll create a directory if one doesn’t already exist</a:t>
          </a:r>
          <a:endParaRPr lang="en-US"/>
        </a:p>
      </dgm:t>
    </dgm:pt>
    <dgm:pt modelId="{F3AB101F-0F72-4352-A03E-9D1C9F8A57AB}" type="parTrans" cxnId="{4B6D6D64-D31C-4427-B4DD-CD845D317B0C}">
      <dgm:prSet/>
      <dgm:spPr/>
      <dgm:t>
        <a:bodyPr/>
        <a:lstStyle/>
        <a:p>
          <a:endParaRPr lang="en-US"/>
        </a:p>
      </dgm:t>
    </dgm:pt>
    <dgm:pt modelId="{3E8411E3-8FAE-4F5F-B55C-7B336D6F5DAA}" type="sibTrans" cxnId="{4B6D6D64-D31C-4427-B4DD-CD845D317B0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E67651D-C4EE-4F93-8D91-70F44C02CC60}">
      <dgm:prSet/>
      <dgm:spPr/>
      <dgm:t>
        <a:bodyPr/>
        <a:lstStyle/>
        <a:p>
          <a:r>
            <a:rPr lang="en-ZA"/>
            <a:t>On the second run, we’ll create a file if it doesn’t already exist</a:t>
          </a:r>
          <a:endParaRPr lang="en-US"/>
        </a:p>
      </dgm:t>
    </dgm:pt>
    <dgm:pt modelId="{B0DAEA8E-E0B1-4BB8-9033-BB2086A61659}" type="parTrans" cxnId="{3F4BB4C4-6D7B-4A38-9AC2-7550B4A4A7EF}">
      <dgm:prSet/>
      <dgm:spPr/>
      <dgm:t>
        <a:bodyPr/>
        <a:lstStyle/>
        <a:p>
          <a:endParaRPr lang="en-US"/>
        </a:p>
      </dgm:t>
    </dgm:pt>
    <dgm:pt modelId="{74DEF5D4-3FCD-4728-8C2A-A8F4354ED89C}" type="sibTrans" cxnId="{3F4BB4C4-6D7B-4A38-9AC2-7550B4A4A7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3F3A74-95D3-4445-82FB-67D679B80AE3}">
      <dgm:prSet/>
      <dgm:spPr/>
      <dgm:t>
        <a:bodyPr/>
        <a:lstStyle/>
        <a:p>
          <a:r>
            <a:rPr lang="en-ZA"/>
            <a:t>Can combine to create a file when you create the directory</a:t>
          </a:r>
          <a:endParaRPr lang="en-US"/>
        </a:p>
      </dgm:t>
    </dgm:pt>
    <dgm:pt modelId="{748585A5-B8A5-4268-AB93-6A03DA96072F}" type="parTrans" cxnId="{948338E3-1EE3-438B-BBCD-F7197D110F74}">
      <dgm:prSet/>
      <dgm:spPr/>
      <dgm:t>
        <a:bodyPr/>
        <a:lstStyle/>
        <a:p>
          <a:endParaRPr lang="en-US"/>
        </a:p>
      </dgm:t>
    </dgm:pt>
    <dgm:pt modelId="{491B610F-09EA-4331-86FB-BDB23D04650D}" type="sibTrans" cxnId="{948338E3-1EE3-438B-BBCD-F7197D110F7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EC5C16-4F29-4184-AD9F-30127FCA0E94}">
      <dgm:prSet/>
      <dgm:spPr/>
      <dgm:t>
        <a:bodyPr/>
        <a:lstStyle/>
        <a:p>
          <a:r>
            <a:rPr lang="en-ZA"/>
            <a:t>Wanted to show you the power of sequential runs as we get into this a lot in read/writing</a:t>
          </a:r>
          <a:endParaRPr lang="en-US"/>
        </a:p>
      </dgm:t>
    </dgm:pt>
    <dgm:pt modelId="{2EAFC3FC-1F7A-4D0C-8057-1A1CEFFB4ACE}" type="parTrans" cxnId="{E046EBB3-1D2F-4CBE-9329-A5F4E301F39C}">
      <dgm:prSet/>
      <dgm:spPr/>
      <dgm:t>
        <a:bodyPr/>
        <a:lstStyle/>
        <a:p>
          <a:endParaRPr lang="en-US"/>
        </a:p>
      </dgm:t>
    </dgm:pt>
    <dgm:pt modelId="{E63EEC00-5C8E-4D0C-9AE3-31FC2508C379}" type="sibTrans" cxnId="{E046EBB3-1D2F-4CBE-9329-A5F4E301F39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F02C35-1268-433F-9F45-B14B779A1385}" type="pres">
      <dgm:prSet presAssocID="{D9230BD6-B08F-4F3C-9CA9-794CB4BF2907}" presName="Name0" presStyleCnt="0">
        <dgm:presLayoutVars>
          <dgm:animLvl val="lvl"/>
          <dgm:resizeHandles val="exact"/>
        </dgm:presLayoutVars>
      </dgm:prSet>
      <dgm:spPr/>
    </dgm:pt>
    <dgm:pt modelId="{355069DC-A7BE-462F-BD74-501EA0A89C00}" type="pres">
      <dgm:prSet presAssocID="{99632E8C-EE68-4FC3-979A-8A9AC87D0717}" presName="compositeNode" presStyleCnt="0">
        <dgm:presLayoutVars>
          <dgm:bulletEnabled val="1"/>
        </dgm:presLayoutVars>
      </dgm:prSet>
      <dgm:spPr/>
    </dgm:pt>
    <dgm:pt modelId="{3E1E1CA7-5736-4248-89DF-07858EA8F725}" type="pres">
      <dgm:prSet presAssocID="{99632E8C-EE68-4FC3-979A-8A9AC87D0717}" presName="bgRect" presStyleLbl="bgAccFollowNode1" presStyleIdx="0" presStyleCnt="4"/>
      <dgm:spPr/>
    </dgm:pt>
    <dgm:pt modelId="{FBE386FF-10C1-4D6C-B52D-694F772253AC}" type="pres">
      <dgm:prSet presAssocID="{3E8411E3-8FAE-4F5F-B55C-7B336D6F5DA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5A15C58-2BF9-44DF-94D5-B1FFF55D94FC}" type="pres">
      <dgm:prSet presAssocID="{99632E8C-EE68-4FC3-979A-8A9AC87D0717}" presName="bottomLine" presStyleLbl="alignNode1" presStyleIdx="1" presStyleCnt="8">
        <dgm:presLayoutVars/>
      </dgm:prSet>
      <dgm:spPr/>
    </dgm:pt>
    <dgm:pt modelId="{7C6090B7-5909-4421-82AB-E99D5D6388AB}" type="pres">
      <dgm:prSet presAssocID="{99632E8C-EE68-4FC3-979A-8A9AC87D0717}" presName="nodeText" presStyleLbl="bgAccFollowNode1" presStyleIdx="0" presStyleCnt="4">
        <dgm:presLayoutVars>
          <dgm:bulletEnabled val="1"/>
        </dgm:presLayoutVars>
      </dgm:prSet>
      <dgm:spPr/>
    </dgm:pt>
    <dgm:pt modelId="{2515573C-453D-49EC-A24D-E0494ED26605}" type="pres">
      <dgm:prSet presAssocID="{3E8411E3-8FAE-4F5F-B55C-7B336D6F5DAA}" presName="sibTrans" presStyleCnt="0"/>
      <dgm:spPr/>
    </dgm:pt>
    <dgm:pt modelId="{A63C2DD5-B55C-4167-A4B1-A8F20BE6DBB6}" type="pres">
      <dgm:prSet presAssocID="{FE67651D-C4EE-4F93-8D91-70F44C02CC60}" presName="compositeNode" presStyleCnt="0">
        <dgm:presLayoutVars>
          <dgm:bulletEnabled val="1"/>
        </dgm:presLayoutVars>
      </dgm:prSet>
      <dgm:spPr/>
    </dgm:pt>
    <dgm:pt modelId="{FDBAE0AD-3A96-43D2-90F2-ACE0497FCDD0}" type="pres">
      <dgm:prSet presAssocID="{FE67651D-C4EE-4F93-8D91-70F44C02CC60}" presName="bgRect" presStyleLbl="bgAccFollowNode1" presStyleIdx="1" presStyleCnt="4"/>
      <dgm:spPr/>
    </dgm:pt>
    <dgm:pt modelId="{341839D9-0907-4ED5-A826-9E3955D532C2}" type="pres">
      <dgm:prSet presAssocID="{74DEF5D4-3FCD-4728-8C2A-A8F4354ED89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3E5DA0C-7864-4E07-9BE4-C9FC34692830}" type="pres">
      <dgm:prSet presAssocID="{FE67651D-C4EE-4F93-8D91-70F44C02CC60}" presName="bottomLine" presStyleLbl="alignNode1" presStyleIdx="3" presStyleCnt="8">
        <dgm:presLayoutVars/>
      </dgm:prSet>
      <dgm:spPr/>
    </dgm:pt>
    <dgm:pt modelId="{C7EA7EFE-C29D-4972-A160-0E9854548035}" type="pres">
      <dgm:prSet presAssocID="{FE67651D-C4EE-4F93-8D91-70F44C02CC60}" presName="nodeText" presStyleLbl="bgAccFollowNode1" presStyleIdx="1" presStyleCnt="4">
        <dgm:presLayoutVars>
          <dgm:bulletEnabled val="1"/>
        </dgm:presLayoutVars>
      </dgm:prSet>
      <dgm:spPr/>
    </dgm:pt>
    <dgm:pt modelId="{0DC9C499-5197-471F-8908-AFBAAA8EC993}" type="pres">
      <dgm:prSet presAssocID="{74DEF5D4-3FCD-4728-8C2A-A8F4354ED89C}" presName="sibTrans" presStyleCnt="0"/>
      <dgm:spPr/>
    </dgm:pt>
    <dgm:pt modelId="{722F9143-51F7-4665-B400-BA62BEAE038E}" type="pres">
      <dgm:prSet presAssocID="{133F3A74-95D3-4445-82FB-67D679B80AE3}" presName="compositeNode" presStyleCnt="0">
        <dgm:presLayoutVars>
          <dgm:bulletEnabled val="1"/>
        </dgm:presLayoutVars>
      </dgm:prSet>
      <dgm:spPr/>
    </dgm:pt>
    <dgm:pt modelId="{B2947E07-1B62-4B20-9CDE-0F34EA153DA1}" type="pres">
      <dgm:prSet presAssocID="{133F3A74-95D3-4445-82FB-67D679B80AE3}" presName="bgRect" presStyleLbl="bgAccFollowNode1" presStyleIdx="2" presStyleCnt="4"/>
      <dgm:spPr/>
    </dgm:pt>
    <dgm:pt modelId="{9DC2E46C-1A4E-4EE5-8050-A4BF78EBD191}" type="pres">
      <dgm:prSet presAssocID="{491B610F-09EA-4331-86FB-BDB23D04650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7B7DA67-4A78-4B79-A073-7D8A4E7E1C40}" type="pres">
      <dgm:prSet presAssocID="{133F3A74-95D3-4445-82FB-67D679B80AE3}" presName="bottomLine" presStyleLbl="alignNode1" presStyleIdx="5" presStyleCnt="8">
        <dgm:presLayoutVars/>
      </dgm:prSet>
      <dgm:spPr/>
    </dgm:pt>
    <dgm:pt modelId="{A6A6961E-3623-4100-8C18-24FBEEE7E8EA}" type="pres">
      <dgm:prSet presAssocID="{133F3A74-95D3-4445-82FB-67D679B80AE3}" presName="nodeText" presStyleLbl="bgAccFollowNode1" presStyleIdx="2" presStyleCnt="4">
        <dgm:presLayoutVars>
          <dgm:bulletEnabled val="1"/>
        </dgm:presLayoutVars>
      </dgm:prSet>
      <dgm:spPr/>
    </dgm:pt>
    <dgm:pt modelId="{080A7C77-D46B-4772-9C32-818547901989}" type="pres">
      <dgm:prSet presAssocID="{491B610F-09EA-4331-86FB-BDB23D04650D}" presName="sibTrans" presStyleCnt="0"/>
      <dgm:spPr/>
    </dgm:pt>
    <dgm:pt modelId="{C1A0AE53-4E30-4B51-9BC2-2D0CE6D8E205}" type="pres">
      <dgm:prSet presAssocID="{01EC5C16-4F29-4184-AD9F-30127FCA0E94}" presName="compositeNode" presStyleCnt="0">
        <dgm:presLayoutVars>
          <dgm:bulletEnabled val="1"/>
        </dgm:presLayoutVars>
      </dgm:prSet>
      <dgm:spPr/>
    </dgm:pt>
    <dgm:pt modelId="{1645DC07-1F4E-4E59-AAE1-D59E60BF784F}" type="pres">
      <dgm:prSet presAssocID="{01EC5C16-4F29-4184-AD9F-30127FCA0E94}" presName="bgRect" presStyleLbl="bgAccFollowNode1" presStyleIdx="3" presStyleCnt="4"/>
      <dgm:spPr/>
    </dgm:pt>
    <dgm:pt modelId="{6E547CAC-D656-4D98-80A7-5390CB160372}" type="pres">
      <dgm:prSet presAssocID="{E63EEC00-5C8E-4D0C-9AE3-31FC2508C37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C5B601D-864F-4E03-B556-523ECA511248}" type="pres">
      <dgm:prSet presAssocID="{01EC5C16-4F29-4184-AD9F-30127FCA0E94}" presName="bottomLine" presStyleLbl="alignNode1" presStyleIdx="7" presStyleCnt="8">
        <dgm:presLayoutVars/>
      </dgm:prSet>
      <dgm:spPr/>
    </dgm:pt>
    <dgm:pt modelId="{C30AA174-3158-4412-B23A-0BD3F18309BB}" type="pres">
      <dgm:prSet presAssocID="{01EC5C16-4F29-4184-AD9F-30127FCA0E9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1F6515-DAA8-4FEE-B441-E96CF528BFD5}" type="presOf" srcId="{133F3A74-95D3-4445-82FB-67D679B80AE3}" destId="{A6A6961E-3623-4100-8C18-24FBEEE7E8EA}" srcOrd="1" destOrd="0" presId="urn:microsoft.com/office/officeart/2016/7/layout/BasicLinearProcessNumbered"/>
    <dgm:cxn modelId="{0350701C-F1A9-48CC-AD37-0E6359B5C5F2}" type="presOf" srcId="{3E8411E3-8FAE-4F5F-B55C-7B336D6F5DAA}" destId="{FBE386FF-10C1-4D6C-B52D-694F772253AC}" srcOrd="0" destOrd="0" presId="urn:microsoft.com/office/officeart/2016/7/layout/BasicLinearProcessNumbered"/>
    <dgm:cxn modelId="{A6FF1620-1B96-4830-B094-FB6C2F9E1C98}" type="presOf" srcId="{D9230BD6-B08F-4F3C-9CA9-794CB4BF2907}" destId="{98F02C35-1268-433F-9F45-B14B779A1385}" srcOrd="0" destOrd="0" presId="urn:microsoft.com/office/officeart/2016/7/layout/BasicLinearProcessNumbered"/>
    <dgm:cxn modelId="{C846AF27-3083-440E-89B7-05AEE50B0529}" type="presOf" srcId="{E63EEC00-5C8E-4D0C-9AE3-31FC2508C379}" destId="{6E547CAC-D656-4D98-80A7-5390CB160372}" srcOrd="0" destOrd="0" presId="urn:microsoft.com/office/officeart/2016/7/layout/BasicLinearProcessNumbered"/>
    <dgm:cxn modelId="{E6672F33-5AD3-4626-990A-23353DD55400}" type="presOf" srcId="{99632E8C-EE68-4FC3-979A-8A9AC87D0717}" destId="{7C6090B7-5909-4421-82AB-E99D5D6388AB}" srcOrd="1" destOrd="0" presId="urn:microsoft.com/office/officeart/2016/7/layout/BasicLinearProcessNumbered"/>
    <dgm:cxn modelId="{3527BD3C-F43F-4463-93ED-95E2A811A324}" type="presOf" srcId="{491B610F-09EA-4331-86FB-BDB23D04650D}" destId="{9DC2E46C-1A4E-4EE5-8050-A4BF78EBD191}" srcOrd="0" destOrd="0" presId="urn:microsoft.com/office/officeart/2016/7/layout/BasicLinearProcessNumbered"/>
    <dgm:cxn modelId="{C0120461-542E-42BE-B7CC-73E2F557DD08}" type="presOf" srcId="{74DEF5D4-3FCD-4728-8C2A-A8F4354ED89C}" destId="{341839D9-0907-4ED5-A826-9E3955D532C2}" srcOrd="0" destOrd="0" presId="urn:microsoft.com/office/officeart/2016/7/layout/BasicLinearProcessNumbered"/>
    <dgm:cxn modelId="{4B6D6D64-D31C-4427-B4DD-CD845D317B0C}" srcId="{D9230BD6-B08F-4F3C-9CA9-794CB4BF2907}" destId="{99632E8C-EE68-4FC3-979A-8A9AC87D0717}" srcOrd="0" destOrd="0" parTransId="{F3AB101F-0F72-4352-A03E-9D1C9F8A57AB}" sibTransId="{3E8411E3-8FAE-4F5F-B55C-7B336D6F5DAA}"/>
    <dgm:cxn modelId="{D1C40648-F20E-4531-A55D-6984DA731CF3}" type="presOf" srcId="{FE67651D-C4EE-4F93-8D91-70F44C02CC60}" destId="{C7EA7EFE-C29D-4972-A160-0E9854548035}" srcOrd="1" destOrd="0" presId="urn:microsoft.com/office/officeart/2016/7/layout/BasicLinearProcessNumbered"/>
    <dgm:cxn modelId="{44642875-F556-4E57-82B3-583936748FAA}" type="presOf" srcId="{01EC5C16-4F29-4184-AD9F-30127FCA0E94}" destId="{1645DC07-1F4E-4E59-AAE1-D59E60BF784F}" srcOrd="0" destOrd="0" presId="urn:microsoft.com/office/officeart/2016/7/layout/BasicLinearProcessNumbered"/>
    <dgm:cxn modelId="{56A8397C-0302-4414-ADCA-59E9A8AF45C4}" type="presOf" srcId="{133F3A74-95D3-4445-82FB-67D679B80AE3}" destId="{B2947E07-1B62-4B20-9CDE-0F34EA153DA1}" srcOrd="0" destOrd="0" presId="urn:microsoft.com/office/officeart/2016/7/layout/BasicLinearProcessNumbered"/>
    <dgm:cxn modelId="{8EBCF17C-CEED-4430-A1B2-86E069E3006C}" type="presOf" srcId="{99632E8C-EE68-4FC3-979A-8A9AC87D0717}" destId="{3E1E1CA7-5736-4248-89DF-07858EA8F725}" srcOrd="0" destOrd="0" presId="urn:microsoft.com/office/officeart/2016/7/layout/BasicLinearProcessNumbered"/>
    <dgm:cxn modelId="{9F45A091-7ACB-4024-8B14-1FC885D2C0D7}" type="presOf" srcId="{FE67651D-C4EE-4F93-8D91-70F44C02CC60}" destId="{FDBAE0AD-3A96-43D2-90F2-ACE0497FCDD0}" srcOrd="0" destOrd="0" presId="urn:microsoft.com/office/officeart/2016/7/layout/BasicLinearProcessNumbered"/>
    <dgm:cxn modelId="{E046EBB3-1D2F-4CBE-9329-A5F4E301F39C}" srcId="{D9230BD6-B08F-4F3C-9CA9-794CB4BF2907}" destId="{01EC5C16-4F29-4184-AD9F-30127FCA0E94}" srcOrd="3" destOrd="0" parTransId="{2EAFC3FC-1F7A-4D0C-8057-1A1CEFFB4ACE}" sibTransId="{E63EEC00-5C8E-4D0C-9AE3-31FC2508C379}"/>
    <dgm:cxn modelId="{A3AE81B6-87A2-4DAC-ABD0-6061C7E6D374}" type="presOf" srcId="{01EC5C16-4F29-4184-AD9F-30127FCA0E94}" destId="{C30AA174-3158-4412-B23A-0BD3F18309BB}" srcOrd="1" destOrd="0" presId="urn:microsoft.com/office/officeart/2016/7/layout/BasicLinearProcessNumbered"/>
    <dgm:cxn modelId="{3F4BB4C4-6D7B-4A38-9AC2-7550B4A4A7EF}" srcId="{D9230BD6-B08F-4F3C-9CA9-794CB4BF2907}" destId="{FE67651D-C4EE-4F93-8D91-70F44C02CC60}" srcOrd="1" destOrd="0" parTransId="{B0DAEA8E-E0B1-4BB8-9033-BB2086A61659}" sibTransId="{74DEF5D4-3FCD-4728-8C2A-A8F4354ED89C}"/>
    <dgm:cxn modelId="{948338E3-1EE3-438B-BBCD-F7197D110F74}" srcId="{D9230BD6-B08F-4F3C-9CA9-794CB4BF2907}" destId="{133F3A74-95D3-4445-82FB-67D679B80AE3}" srcOrd="2" destOrd="0" parTransId="{748585A5-B8A5-4268-AB93-6A03DA96072F}" sibTransId="{491B610F-09EA-4331-86FB-BDB23D04650D}"/>
    <dgm:cxn modelId="{EB8E3E2A-1F39-4C15-B236-ECCDC6051EFA}" type="presParOf" srcId="{98F02C35-1268-433F-9F45-B14B779A1385}" destId="{355069DC-A7BE-462F-BD74-501EA0A89C00}" srcOrd="0" destOrd="0" presId="urn:microsoft.com/office/officeart/2016/7/layout/BasicLinearProcessNumbered"/>
    <dgm:cxn modelId="{D7F450A8-CDD3-44C7-B94A-3029E40ADCAE}" type="presParOf" srcId="{355069DC-A7BE-462F-BD74-501EA0A89C00}" destId="{3E1E1CA7-5736-4248-89DF-07858EA8F725}" srcOrd="0" destOrd="0" presId="urn:microsoft.com/office/officeart/2016/7/layout/BasicLinearProcessNumbered"/>
    <dgm:cxn modelId="{D4AE5C32-2949-4B40-B753-124F951EDD14}" type="presParOf" srcId="{355069DC-A7BE-462F-BD74-501EA0A89C00}" destId="{FBE386FF-10C1-4D6C-B52D-694F772253AC}" srcOrd="1" destOrd="0" presId="urn:microsoft.com/office/officeart/2016/7/layout/BasicLinearProcessNumbered"/>
    <dgm:cxn modelId="{8ABC37E0-D79F-408F-BF29-7FE7C2527272}" type="presParOf" srcId="{355069DC-A7BE-462F-BD74-501EA0A89C00}" destId="{85A15C58-2BF9-44DF-94D5-B1FFF55D94FC}" srcOrd="2" destOrd="0" presId="urn:microsoft.com/office/officeart/2016/7/layout/BasicLinearProcessNumbered"/>
    <dgm:cxn modelId="{685D0FBF-CED8-4BD3-9D3A-93907B949889}" type="presParOf" srcId="{355069DC-A7BE-462F-BD74-501EA0A89C00}" destId="{7C6090B7-5909-4421-82AB-E99D5D6388AB}" srcOrd="3" destOrd="0" presId="urn:microsoft.com/office/officeart/2016/7/layout/BasicLinearProcessNumbered"/>
    <dgm:cxn modelId="{BFC5728A-E975-486B-B493-3DF017A4B902}" type="presParOf" srcId="{98F02C35-1268-433F-9F45-B14B779A1385}" destId="{2515573C-453D-49EC-A24D-E0494ED26605}" srcOrd="1" destOrd="0" presId="urn:microsoft.com/office/officeart/2016/7/layout/BasicLinearProcessNumbered"/>
    <dgm:cxn modelId="{1B98510E-B085-492A-8B21-B58D456B25CB}" type="presParOf" srcId="{98F02C35-1268-433F-9F45-B14B779A1385}" destId="{A63C2DD5-B55C-4167-A4B1-A8F20BE6DBB6}" srcOrd="2" destOrd="0" presId="urn:microsoft.com/office/officeart/2016/7/layout/BasicLinearProcessNumbered"/>
    <dgm:cxn modelId="{D621C269-975A-4B5F-ACE5-C74BD0D73634}" type="presParOf" srcId="{A63C2DD5-B55C-4167-A4B1-A8F20BE6DBB6}" destId="{FDBAE0AD-3A96-43D2-90F2-ACE0497FCDD0}" srcOrd="0" destOrd="0" presId="urn:microsoft.com/office/officeart/2016/7/layout/BasicLinearProcessNumbered"/>
    <dgm:cxn modelId="{432F97EA-0723-4CD2-980C-ED8735C56835}" type="presParOf" srcId="{A63C2DD5-B55C-4167-A4B1-A8F20BE6DBB6}" destId="{341839D9-0907-4ED5-A826-9E3955D532C2}" srcOrd="1" destOrd="0" presId="urn:microsoft.com/office/officeart/2016/7/layout/BasicLinearProcessNumbered"/>
    <dgm:cxn modelId="{198E7919-3D49-43DD-92D3-BC5391E15615}" type="presParOf" srcId="{A63C2DD5-B55C-4167-A4B1-A8F20BE6DBB6}" destId="{93E5DA0C-7864-4E07-9BE4-C9FC34692830}" srcOrd="2" destOrd="0" presId="urn:microsoft.com/office/officeart/2016/7/layout/BasicLinearProcessNumbered"/>
    <dgm:cxn modelId="{9DA93080-F577-4F66-B54A-4E2B2B88951B}" type="presParOf" srcId="{A63C2DD5-B55C-4167-A4B1-A8F20BE6DBB6}" destId="{C7EA7EFE-C29D-4972-A160-0E9854548035}" srcOrd="3" destOrd="0" presId="urn:microsoft.com/office/officeart/2016/7/layout/BasicLinearProcessNumbered"/>
    <dgm:cxn modelId="{AFEA339E-376A-4E30-A39D-58923ACC78C4}" type="presParOf" srcId="{98F02C35-1268-433F-9F45-B14B779A1385}" destId="{0DC9C499-5197-471F-8908-AFBAAA8EC993}" srcOrd="3" destOrd="0" presId="urn:microsoft.com/office/officeart/2016/7/layout/BasicLinearProcessNumbered"/>
    <dgm:cxn modelId="{2E4AD56E-20C3-41DF-B67A-452036328097}" type="presParOf" srcId="{98F02C35-1268-433F-9F45-B14B779A1385}" destId="{722F9143-51F7-4665-B400-BA62BEAE038E}" srcOrd="4" destOrd="0" presId="urn:microsoft.com/office/officeart/2016/7/layout/BasicLinearProcessNumbered"/>
    <dgm:cxn modelId="{68E90561-AC0F-41D1-9E06-6FC8FFE92BA8}" type="presParOf" srcId="{722F9143-51F7-4665-B400-BA62BEAE038E}" destId="{B2947E07-1B62-4B20-9CDE-0F34EA153DA1}" srcOrd="0" destOrd="0" presId="urn:microsoft.com/office/officeart/2016/7/layout/BasicLinearProcessNumbered"/>
    <dgm:cxn modelId="{4B4FE6E8-5E77-439D-AE1C-968BE341A945}" type="presParOf" srcId="{722F9143-51F7-4665-B400-BA62BEAE038E}" destId="{9DC2E46C-1A4E-4EE5-8050-A4BF78EBD191}" srcOrd="1" destOrd="0" presId="urn:microsoft.com/office/officeart/2016/7/layout/BasicLinearProcessNumbered"/>
    <dgm:cxn modelId="{837ACB5C-5F09-42DB-9F9A-7166AD985411}" type="presParOf" srcId="{722F9143-51F7-4665-B400-BA62BEAE038E}" destId="{77B7DA67-4A78-4B79-A073-7D8A4E7E1C40}" srcOrd="2" destOrd="0" presId="urn:microsoft.com/office/officeart/2016/7/layout/BasicLinearProcessNumbered"/>
    <dgm:cxn modelId="{5B29F97D-86A0-4461-89CC-DE88D57EB9EF}" type="presParOf" srcId="{722F9143-51F7-4665-B400-BA62BEAE038E}" destId="{A6A6961E-3623-4100-8C18-24FBEEE7E8EA}" srcOrd="3" destOrd="0" presId="urn:microsoft.com/office/officeart/2016/7/layout/BasicLinearProcessNumbered"/>
    <dgm:cxn modelId="{7E67D65B-8B71-4D5D-9A7D-334251110059}" type="presParOf" srcId="{98F02C35-1268-433F-9F45-B14B779A1385}" destId="{080A7C77-D46B-4772-9C32-818547901989}" srcOrd="5" destOrd="0" presId="urn:microsoft.com/office/officeart/2016/7/layout/BasicLinearProcessNumbered"/>
    <dgm:cxn modelId="{401B2449-0CD5-48FB-8C91-7D1C3FBCC35E}" type="presParOf" srcId="{98F02C35-1268-433F-9F45-B14B779A1385}" destId="{C1A0AE53-4E30-4B51-9BC2-2D0CE6D8E205}" srcOrd="6" destOrd="0" presId="urn:microsoft.com/office/officeart/2016/7/layout/BasicLinearProcessNumbered"/>
    <dgm:cxn modelId="{0575EB6A-E74B-46AD-95C7-CE77D767A95C}" type="presParOf" srcId="{C1A0AE53-4E30-4B51-9BC2-2D0CE6D8E205}" destId="{1645DC07-1F4E-4E59-AAE1-D59E60BF784F}" srcOrd="0" destOrd="0" presId="urn:microsoft.com/office/officeart/2016/7/layout/BasicLinearProcessNumbered"/>
    <dgm:cxn modelId="{E6EE6837-D4BD-48FD-8760-43013FB6678C}" type="presParOf" srcId="{C1A0AE53-4E30-4B51-9BC2-2D0CE6D8E205}" destId="{6E547CAC-D656-4D98-80A7-5390CB160372}" srcOrd="1" destOrd="0" presId="urn:microsoft.com/office/officeart/2016/7/layout/BasicLinearProcessNumbered"/>
    <dgm:cxn modelId="{AB379DA3-ED3A-419A-BA9C-AE14B4F9210F}" type="presParOf" srcId="{C1A0AE53-4E30-4B51-9BC2-2D0CE6D8E205}" destId="{4C5B601D-864F-4E03-B556-523ECA511248}" srcOrd="2" destOrd="0" presId="urn:microsoft.com/office/officeart/2016/7/layout/BasicLinearProcessNumbered"/>
    <dgm:cxn modelId="{C85C5DA3-E07C-4043-9EB4-1380C51DCB14}" type="presParOf" srcId="{C1A0AE53-4E30-4B51-9BC2-2D0CE6D8E205}" destId="{C30AA174-3158-4412-B23A-0BD3F18309B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70CB2-B013-4B02-AA42-788E7051E4FC}">
      <dsp:nvSpPr>
        <dsp:cNvPr id="0" name=""/>
        <dsp:cNvSpPr/>
      </dsp:nvSpPr>
      <dsp:spPr>
        <a:xfrm>
          <a:off x="0" y="349424"/>
          <a:ext cx="5924550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58216" rIns="45981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Usually called computer memory or </a:t>
          </a:r>
          <a:r>
            <a:rPr lang="en-US" sz="2200" b="1" kern="1200"/>
            <a:t>random access memory </a:t>
          </a:r>
          <a:r>
            <a:rPr lang="en-US" sz="2200" kern="1200"/>
            <a:t>(RAM)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Variables use temporary storage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Volatile</a:t>
          </a:r>
          <a:endParaRPr lang="en-US" sz="2200" kern="1200"/>
        </a:p>
      </dsp:txBody>
      <dsp:txXfrm>
        <a:off x="0" y="349424"/>
        <a:ext cx="5924550" cy="1905750"/>
      </dsp:txXfrm>
    </dsp:sp>
    <dsp:sp modelId="{19244705-E605-443D-8BE2-34DA52DDB74D}">
      <dsp:nvSpPr>
        <dsp:cNvPr id="0" name=""/>
        <dsp:cNvSpPr/>
      </dsp:nvSpPr>
      <dsp:spPr>
        <a:xfrm>
          <a:off x="296227" y="24704"/>
          <a:ext cx="414718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Temporary storage</a:t>
          </a:r>
        </a:p>
      </dsp:txBody>
      <dsp:txXfrm>
        <a:off x="327930" y="56407"/>
        <a:ext cx="4083779" cy="586034"/>
      </dsp:txXfrm>
    </dsp:sp>
    <dsp:sp modelId="{811C700A-2ED3-4236-B771-D76B23F7BEA2}">
      <dsp:nvSpPr>
        <dsp:cNvPr id="0" name=""/>
        <dsp:cNvSpPr/>
      </dsp:nvSpPr>
      <dsp:spPr>
        <a:xfrm>
          <a:off x="0" y="2698695"/>
          <a:ext cx="5924550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58216" rIns="45981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Data is not lost when a computer loses power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Nonvolatile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program is saved to a disk</a:t>
          </a:r>
        </a:p>
      </dsp:txBody>
      <dsp:txXfrm>
        <a:off x="0" y="2698695"/>
        <a:ext cx="5924550" cy="1905750"/>
      </dsp:txXfrm>
    </dsp:sp>
    <dsp:sp modelId="{C84158D4-D1A1-4550-B7EA-33C8FA43EF95}">
      <dsp:nvSpPr>
        <dsp:cNvPr id="0" name=""/>
        <dsp:cNvSpPr/>
      </dsp:nvSpPr>
      <dsp:spPr>
        <a:xfrm>
          <a:off x="296227" y="2373974"/>
          <a:ext cx="414718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Permanent storage</a:t>
          </a:r>
        </a:p>
      </dsp:txBody>
      <dsp:txXfrm>
        <a:off x="327930" y="2405677"/>
        <a:ext cx="4083779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1D129-2C07-4454-96D2-12F70FF11E59}">
      <dsp:nvSpPr>
        <dsp:cNvPr id="0" name=""/>
        <dsp:cNvSpPr/>
      </dsp:nvSpPr>
      <dsp:spPr>
        <a:xfrm>
          <a:off x="8273" y="107103"/>
          <a:ext cx="3373779" cy="10121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Console.In</a:t>
          </a:r>
          <a:endParaRPr lang="en-US" sz="3400" kern="1200" dirty="0"/>
        </a:p>
      </dsp:txBody>
      <dsp:txXfrm>
        <a:off x="8273" y="107103"/>
        <a:ext cx="3373779" cy="1012133"/>
      </dsp:txXfrm>
    </dsp:sp>
    <dsp:sp modelId="{ADA96386-A909-4D75-B47D-9F1CFC9CF532}">
      <dsp:nvSpPr>
        <dsp:cNvPr id="0" name=""/>
        <dsp:cNvSpPr/>
      </dsp:nvSpPr>
      <dsp:spPr>
        <a:xfrm>
          <a:off x="8273" y="1119237"/>
          <a:ext cx="3373779" cy="20794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 input stream object - Accepts data from the keyboard</a:t>
          </a:r>
        </a:p>
      </dsp:txBody>
      <dsp:txXfrm>
        <a:off x="8273" y="1119237"/>
        <a:ext cx="3373779" cy="2079478"/>
      </dsp:txXfrm>
    </dsp:sp>
    <dsp:sp modelId="{E6D0F4CC-CE79-4DDA-BBAD-69F4F434A826}">
      <dsp:nvSpPr>
        <dsp:cNvPr id="0" name=""/>
        <dsp:cNvSpPr/>
      </dsp:nvSpPr>
      <dsp:spPr>
        <a:xfrm>
          <a:off x="3489947" y="107103"/>
          <a:ext cx="3373779" cy="1012133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Console.Out</a:t>
          </a:r>
          <a:endParaRPr lang="en-US" sz="3400" kern="1200" dirty="0"/>
        </a:p>
      </dsp:txBody>
      <dsp:txXfrm>
        <a:off x="3489947" y="107103"/>
        <a:ext cx="3373779" cy="1012133"/>
      </dsp:txXfrm>
    </dsp:sp>
    <dsp:sp modelId="{B03DAF8C-92B3-4913-A41E-81801178DD88}">
      <dsp:nvSpPr>
        <dsp:cNvPr id="0" name=""/>
        <dsp:cNvSpPr/>
      </dsp:nvSpPr>
      <dsp:spPr>
        <a:xfrm>
          <a:off x="3489947" y="1119237"/>
          <a:ext cx="3373779" cy="2079478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 output stream object - Allows a program to produce output on the screen</a:t>
          </a:r>
        </a:p>
      </dsp:txBody>
      <dsp:txXfrm>
        <a:off x="3489947" y="1119237"/>
        <a:ext cx="3373779" cy="2079478"/>
      </dsp:txXfrm>
    </dsp:sp>
    <dsp:sp modelId="{73D6F2B0-82C9-4BD8-802B-739D3E1A560A}">
      <dsp:nvSpPr>
        <dsp:cNvPr id="0" name=""/>
        <dsp:cNvSpPr/>
      </dsp:nvSpPr>
      <dsp:spPr>
        <a:xfrm>
          <a:off x="6971621" y="107103"/>
          <a:ext cx="3373779" cy="1012133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Console.Error</a:t>
          </a:r>
          <a:endParaRPr lang="en-US" sz="3400" kern="1200" dirty="0"/>
        </a:p>
      </dsp:txBody>
      <dsp:txXfrm>
        <a:off x="6971621" y="107103"/>
        <a:ext cx="3373779" cy="1012133"/>
      </dsp:txXfrm>
    </dsp:sp>
    <dsp:sp modelId="{7B55B441-9618-48C1-A11B-12BCE6CADCF3}">
      <dsp:nvSpPr>
        <dsp:cNvPr id="0" name=""/>
        <dsp:cNvSpPr/>
      </dsp:nvSpPr>
      <dsp:spPr>
        <a:xfrm>
          <a:off x="6971621" y="1119237"/>
          <a:ext cx="3373779" cy="2079478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 error stream object - Allows a program to write error messages to the screen</a:t>
          </a:r>
        </a:p>
      </dsp:txBody>
      <dsp:txXfrm>
        <a:off x="6971621" y="1119237"/>
        <a:ext cx="3373779" cy="20794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77760-CE55-40AA-B9A8-B5620A66595B}">
      <dsp:nvSpPr>
        <dsp:cNvPr id="0" name=""/>
        <dsp:cNvSpPr/>
      </dsp:nvSpPr>
      <dsp:spPr>
        <a:xfrm>
          <a:off x="13320" y="677065"/>
          <a:ext cx="3370484" cy="10111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43" tIns="266343" rIns="266343" bIns="26634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StreamReader</a:t>
          </a:r>
          <a:endParaRPr lang="en-US" sz="3400" kern="1200" dirty="0"/>
        </a:p>
      </dsp:txBody>
      <dsp:txXfrm>
        <a:off x="13320" y="677065"/>
        <a:ext cx="3370484" cy="1011145"/>
      </dsp:txXfrm>
    </dsp:sp>
    <dsp:sp modelId="{ED0729A5-C0FB-4E47-9041-BFE08506DCFA}">
      <dsp:nvSpPr>
        <dsp:cNvPr id="0" name=""/>
        <dsp:cNvSpPr/>
      </dsp:nvSpPr>
      <dsp:spPr>
        <a:xfrm>
          <a:off x="13320" y="1688210"/>
          <a:ext cx="3370484" cy="93861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929" tIns="332929" rIns="332929" bIns="33292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urier New" pitchFamily="-96" charset="0"/>
            </a:rPr>
            <a:t>StreamReader</a:t>
          </a:r>
          <a:r>
            <a:rPr lang="en-US" sz="1100" kern="1200" dirty="0"/>
            <a:t> for text input from a file</a:t>
          </a:r>
        </a:p>
      </dsp:txBody>
      <dsp:txXfrm>
        <a:off x="13320" y="1688210"/>
        <a:ext cx="3370484" cy="938612"/>
      </dsp:txXfrm>
    </dsp:sp>
    <dsp:sp modelId="{12F10C11-2975-48E3-8E8E-F20D10C831D2}">
      <dsp:nvSpPr>
        <dsp:cNvPr id="0" name=""/>
        <dsp:cNvSpPr/>
      </dsp:nvSpPr>
      <dsp:spPr>
        <a:xfrm>
          <a:off x="3491595" y="677065"/>
          <a:ext cx="3370484" cy="10111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43" tIns="266343" rIns="266343" bIns="26634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StreamWriter</a:t>
          </a:r>
          <a:endParaRPr lang="en-US" sz="3400" kern="1200" dirty="0"/>
        </a:p>
      </dsp:txBody>
      <dsp:txXfrm>
        <a:off x="3491595" y="677065"/>
        <a:ext cx="3370484" cy="1011145"/>
      </dsp:txXfrm>
    </dsp:sp>
    <dsp:sp modelId="{A77AD1C1-EEEB-4267-9365-77AC9B24C9F8}">
      <dsp:nvSpPr>
        <dsp:cNvPr id="0" name=""/>
        <dsp:cNvSpPr/>
      </dsp:nvSpPr>
      <dsp:spPr>
        <a:xfrm>
          <a:off x="3491595" y="1688210"/>
          <a:ext cx="3370484" cy="93861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929" tIns="332929" rIns="332929" bIns="33292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urier New" pitchFamily="-96" charset="0"/>
            </a:rPr>
            <a:t>StreamWriter</a:t>
          </a:r>
          <a:r>
            <a:rPr lang="en-US" sz="1100" kern="1200" dirty="0"/>
            <a:t> for text output to a file </a:t>
          </a:r>
        </a:p>
      </dsp:txBody>
      <dsp:txXfrm>
        <a:off x="3491595" y="1688210"/>
        <a:ext cx="3370484" cy="938612"/>
      </dsp:txXfrm>
    </dsp:sp>
    <dsp:sp modelId="{8649EB2C-F422-4C4F-9436-75F776EFDB8C}">
      <dsp:nvSpPr>
        <dsp:cNvPr id="0" name=""/>
        <dsp:cNvSpPr/>
      </dsp:nvSpPr>
      <dsp:spPr>
        <a:xfrm>
          <a:off x="6969869" y="677065"/>
          <a:ext cx="3370484" cy="10111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43" tIns="266343" rIns="266343" bIns="26634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FileStream</a:t>
          </a:r>
          <a:endParaRPr lang="en-US" sz="3400" kern="1200" dirty="0"/>
        </a:p>
      </dsp:txBody>
      <dsp:txXfrm>
        <a:off x="6969869" y="677065"/>
        <a:ext cx="3370484" cy="1011145"/>
      </dsp:txXfrm>
    </dsp:sp>
    <dsp:sp modelId="{F70B47CC-22CF-44B8-B4B4-02CA670B7B27}">
      <dsp:nvSpPr>
        <dsp:cNvPr id="0" name=""/>
        <dsp:cNvSpPr/>
      </dsp:nvSpPr>
      <dsp:spPr>
        <a:xfrm>
          <a:off x="6969869" y="1688210"/>
          <a:ext cx="3370484" cy="93861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929" tIns="332929" rIns="332929" bIns="33292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urier New" pitchFamily="-96" charset="0"/>
            </a:rPr>
            <a:t>FileStream</a:t>
          </a:r>
          <a:r>
            <a:rPr lang="en-US" sz="1100" kern="1200" dirty="0"/>
            <a:t> is used alone for bytes and with either </a:t>
          </a:r>
          <a:r>
            <a:rPr lang="en-US" sz="11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StreamReader</a:t>
          </a:r>
          <a:r>
            <a:rPr lang="en-US" sz="1100" kern="1200" dirty="0"/>
            <a:t> and </a:t>
          </a:r>
          <a:r>
            <a:rPr lang="en-US" sz="11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StreamWriter</a:t>
          </a:r>
          <a:r>
            <a:rPr lang="en-US" sz="1100" kern="1200" dirty="0"/>
            <a:t> for text), for either input from and output to a file</a:t>
          </a:r>
        </a:p>
      </dsp:txBody>
      <dsp:txXfrm>
        <a:off x="6969869" y="1688210"/>
        <a:ext cx="3370484" cy="9386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EF14-AF9D-4CA1-8687-6328979A8102}">
      <dsp:nvSpPr>
        <dsp:cNvPr id="0" name=""/>
        <dsp:cNvSpPr/>
      </dsp:nvSpPr>
      <dsp:spPr>
        <a:xfrm>
          <a:off x="808" y="0"/>
          <a:ext cx="3275967" cy="3303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 uses files only as streams of bytes</a:t>
          </a:r>
        </a:p>
      </dsp:txBody>
      <dsp:txXfrm>
        <a:off x="808" y="1321555"/>
        <a:ext cx="3275967" cy="1982332"/>
      </dsp:txXfrm>
    </dsp:sp>
    <dsp:sp modelId="{A9297582-77CA-42AE-BD32-89B103790507}">
      <dsp:nvSpPr>
        <dsp:cNvPr id="0" name=""/>
        <dsp:cNvSpPr/>
      </dsp:nvSpPr>
      <dsp:spPr>
        <a:xfrm>
          <a:off x="808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1555"/>
      </dsp:txXfrm>
    </dsp:sp>
    <dsp:sp modelId="{38CD6E86-765B-4F6E-8BF0-13A487DCA1B6}">
      <dsp:nvSpPr>
        <dsp:cNvPr id="0" name=""/>
        <dsp:cNvSpPr/>
      </dsp:nvSpPr>
      <dsp:spPr>
        <a:xfrm>
          <a:off x="3538853" y="0"/>
          <a:ext cx="3275967" cy="3303887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you write a program to store a data file, you must dictate the form the file will take</a:t>
          </a:r>
        </a:p>
      </dsp:txBody>
      <dsp:txXfrm>
        <a:off x="3538853" y="1321555"/>
        <a:ext cx="3275967" cy="1982332"/>
      </dsp:txXfrm>
    </dsp:sp>
    <dsp:sp modelId="{9FD2663C-68A2-4FC9-8248-5A0EDB416002}">
      <dsp:nvSpPr>
        <dsp:cNvPr id="0" name=""/>
        <dsp:cNvSpPr/>
      </dsp:nvSpPr>
      <dsp:spPr>
        <a:xfrm>
          <a:off x="3538853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1555"/>
      </dsp:txXfrm>
    </dsp:sp>
    <dsp:sp modelId="{883CADD2-F70B-41F4-847A-6341E50852C7}">
      <dsp:nvSpPr>
        <dsp:cNvPr id="0" name=""/>
        <dsp:cNvSpPr/>
      </dsp:nvSpPr>
      <dsp:spPr>
        <a:xfrm>
          <a:off x="7076898" y="0"/>
          <a:ext cx="3275967" cy="3303887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Whether you are writing data to a file or reading data from one, you create a FileStream object</a:t>
          </a:r>
        </a:p>
      </dsp:txBody>
      <dsp:txXfrm>
        <a:off x="7076898" y="1321555"/>
        <a:ext cx="3275967" cy="1982332"/>
      </dsp:txXfrm>
    </dsp:sp>
    <dsp:sp modelId="{C47704F3-C9DD-4201-BBAB-4631F0F8D016}">
      <dsp:nvSpPr>
        <dsp:cNvPr id="0" name=""/>
        <dsp:cNvSpPr/>
      </dsp:nvSpPr>
      <dsp:spPr>
        <a:xfrm>
          <a:off x="7076898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15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B04-0BFF-4426-8729-5042DE814869}">
      <dsp:nvSpPr>
        <dsp:cNvPr id="0" name=""/>
        <dsp:cNvSpPr/>
      </dsp:nvSpPr>
      <dsp:spPr>
        <a:xfrm>
          <a:off x="0" y="1995237"/>
          <a:ext cx="10353675" cy="1309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Classes used:</a:t>
          </a:r>
        </a:p>
      </dsp:txBody>
      <dsp:txXfrm>
        <a:off x="0" y="1995237"/>
        <a:ext cx="10353675" cy="706909"/>
      </dsp:txXfrm>
    </dsp:sp>
    <dsp:sp modelId="{FF55AA96-780B-47A5-8B1E-F1EF1004DF4C}">
      <dsp:nvSpPr>
        <dsp:cNvPr id="0" name=""/>
        <dsp:cNvSpPr/>
      </dsp:nvSpPr>
      <dsp:spPr>
        <a:xfrm>
          <a:off x="0" y="2675965"/>
          <a:ext cx="5176837" cy="6021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FileStream</a:t>
          </a:r>
        </a:p>
      </dsp:txBody>
      <dsp:txXfrm>
        <a:off x="0" y="2675965"/>
        <a:ext cx="5176837" cy="602182"/>
      </dsp:txXfrm>
    </dsp:sp>
    <dsp:sp modelId="{25F5DC42-47A8-4BD9-A6AB-001F1D96DB96}">
      <dsp:nvSpPr>
        <dsp:cNvPr id="0" name=""/>
        <dsp:cNvSpPr/>
      </dsp:nvSpPr>
      <dsp:spPr>
        <a:xfrm>
          <a:off x="5176837" y="2675965"/>
          <a:ext cx="5176837" cy="6021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StreamReader</a:t>
          </a:r>
        </a:p>
      </dsp:txBody>
      <dsp:txXfrm>
        <a:off x="5176837" y="2675965"/>
        <a:ext cx="5176837" cy="602182"/>
      </dsp:txXfrm>
    </dsp:sp>
    <dsp:sp modelId="{DB6B61E5-8C3F-42D0-ADE3-04AD58C86E00}">
      <dsp:nvSpPr>
        <dsp:cNvPr id="0" name=""/>
        <dsp:cNvSpPr/>
      </dsp:nvSpPr>
      <dsp:spPr>
        <a:xfrm rot="10800000">
          <a:off x="0" y="1490"/>
          <a:ext cx="10353675" cy="201338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Reading from a text file is similar to writing to a text file</a:t>
          </a:r>
        </a:p>
      </dsp:txBody>
      <dsp:txXfrm rot="10800000">
        <a:off x="0" y="1490"/>
        <a:ext cx="10353675" cy="13082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934B-60ED-4DDE-8D19-FE0D9CC54957}">
      <dsp:nvSpPr>
        <dsp:cNvPr id="0" name=""/>
        <dsp:cNvSpPr/>
      </dsp:nvSpPr>
      <dsp:spPr>
        <a:xfrm>
          <a:off x="0" y="421695"/>
          <a:ext cx="592455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33248" rIns="4598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block of text within a string that represents an entity or field </a:t>
          </a:r>
        </a:p>
      </dsp:txBody>
      <dsp:txXfrm>
        <a:off x="0" y="421695"/>
        <a:ext cx="5924550" cy="882000"/>
      </dsp:txXfrm>
    </dsp:sp>
    <dsp:sp modelId="{C9C47392-4A6F-43CD-BCFC-997D0A49E21A}">
      <dsp:nvSpPr>
        <dsp:cNvPr id="0" name=""/>
        <dsp:cNvSpPr/>
      </dsp:nvSpPr>
      <dsp:spPr>
        <a:xfrm>
          <a:off x="296227" y="185535"/>
          <a:ext cx="4147185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Token </a:t>
          </a:r>
          <a:endParaRPr lang="en-US" sz="1600" kern="1200"/>
        </a:p>
      </dsp:txBody>
      <dsp:txXfrm>
        <a:off x="319284" y="208592"/>
        <a:ext cx="4101071" cy="426206"/>
      </dsp:txXfrm>
    </dsp:sp>
    <dsp:sp modelId="{B5B5F29A-0975-4A26-B2DF-9FC466BA8384}">
      <dsp:nvSpPr>
        <dsp:cNvPr id="0" name=""/>
        <dsp:cNvSpPr/>
      </dsp:nvSpPr>
      <dsp:spPr>
        <a:xfrm>
          <a:off x="0" y="1626255"/>
          <a:ext cx="592455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33248" rIns="4598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character used to specify the boundary between records and, potentially, fields in text files</a:t>
          </a:r>
        </a:p>
      </dsp:txBody>
      <dsp:txXfrm>
        <a:off x="0" y="1626255"/>
        <a:ext cx="5924550" cy="882000"/>
      </dsp:txXfrm>
    </dsp:sp>
    <dsp:sp modelId="{0CFD91EF-5F6C-488F-AF5E-4DAB4625FD43}">
      <dsp:nvSpPr>
        <dsp:cNvPr id="0" name=""/>
        <dsp:cNvSpPr/>
      </dsp:nvSpPr>
      <dsp:spPr>
        <a:xfrm>
          <a:off x="296227" y="1390095"/>
          <a:ext cx="4147185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Delimiter</a:t>
          </a:r>
          <a:endParaRPr lang="en-US" sz="1600" kern="1200"/>
        </a:p>
      </dsp:txBody>
      <dsp:txXfrm>
        <a:off x="319284" y="1413152"/>
        <a:ext cx="4101071" cy="426206"/>
      </dsp:txXfrm>
    </dsp:sp>
    <dsp:sp modelId="{DA83C1D5-1050-4CC4-B5CB-BE80A80C4BA3}">
      <dsp:nvSpPr>
        <dsp:cNvPr id="0" name=""/>
        <dsp:cNvSpPr/>
      </dsp:nvSpPr>
      <dsp:spPr>
        <a:xfrm>
          <a:off x="0" y="2830815"/>
          <a:ext cx="5924550" cy="161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33248" rIns="4598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You can separate the fields with a delimiter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Delimiters are needed when fields are not fixed in size and position—field size varies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CSV files</a:t>
          </a:r>
          <a:r>
            <a:rPr lang="en-US" sz="1600" kern="1200"/>
            <a:t> (comma-separated value files) are delimited files</a:t>
          </a:r>
        </a:p>
      </dsp:txBody>
      <dsp:txXfrm>
        <a:off x="0" y="2830815"/>
        <a:ext cx="5924550" cy="1612800"/>
      </dsp:txXfrm>
    </dsp:sp>
    <dsp:sp modelId="{1514F3E6-9432-4CAB-BFA2-907FD81D2D85}">
      <dsp:nvSpPr>
        <dsp:cNvPr id="0" name=""/>
        <dsp:cNvSpPr/>
      </dsp:nvSpPr>
      <dsp:spPr>
        <a:xfrm>
          <a:off x="296227" y="2594655"/>
          <a:ext cx="4147185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you write data to a text file:</a:t>
          </a:r>
        </a:p>
      </dsp:txBody>
      <dsp:txXfrm>
        <a:off x="319284" y="2617712"/>
        <a:ext cx="4101071" cy="4262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2AD0-1971-4D20-A30F-29B82D2B836D}">
      <dsp:nvSpPr>
        <dsp:cNvPr id="0" name=""/>
        <dsp:cNvSpPr/>
      </dsp:nvSpPr>
      <dsp:spPr>
        <a:xfrm>
          <a:off x="2070735" y="1032"/>
          <a:ext cx="8282940" cy="10582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268802" rIns="160712" bIns="26880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Writing to an existing file</a:t>
          </a:r>
        </a:p>
      </dsp:txBody>
      <dsp:txXfrm>
        <a:off x="2070735" y="1032"/>
        <a:ext cx="8282940" cy="1058276"/>
      </dsp:txXfrm>
    </dsp:sp>
    <dsp:sp modelId="{D40F19AB-5282-4ECA-BAE3-2595FB142CEF}">
      <dsp:nvSpPr>
        <dsp:cNvPr id="0" name=""/>
        <dsp:cNvSpPr/>
      </dsp:nvSpPr>
      <dsp:spPr>
        <a:xfrm>
          <a:off x="0" y="1032"/>
          <a:ext cx="2070735" cy="10582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04534" rIns="109576" bIns="10453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Writing</a:t>
          </a:r>
        </a:p>
      </dsp:txBody>
      <dsp:txXfrm>
        <a:off x="0" y="1032"/>
        <a:ext cx="2070735" cy="1058276"/>
      </dsp:txXfrm>
    </dsp:sp>
    <dsp:sp modelId="{D787BF3B-358F-40F2-B741-8CC950D675CD}">
      <dsp:nvSpPr>
        <dsp:cNvPr id="0" name=""/>
        <dsp:cNvSpPr/>
      </dsp:nvSpPr>
      <dsp:spPr>
        <a:xfrm>
          <a:off x="2070735" y="1122805"/>
          <a:ext cx="8282940" cy="1058276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268802" rIns="160712" bIns="26880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Reading from that file if it exists</a:t>
          </a:r>
        </a:p>
      </dsp:txBody>
      <dsp:txXfrm>
        <a:off x="2070735" y="1122805"/>
        <a:ext cx="8282940" cy="1058276"/>
      </dsp:txXfrm>
    </dsp:sp>
    <dsp:sp modelId="{2E09AC29-6FF7-4ADA-A2C2-DA7D75994740}">
      <dsp:nvSpPr>
        <dsp:cNvPr id="0" name=""/>
        <dsp:cNvSpPr/>
      </dsp:nvSpPr>
      <dsp:spPr>
        <a:xfrm>
          <a:off x="0" y="1122805"/>
          <a:ext cx="2070735" cy="1058276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04534" rIns="109576" bIns="10453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Reading</a:t>
          </a:r>
        </a:p>
      </dsp:txBody>
      <dsp:txXfrm>
        <a:off x="0" y="1122805"/>
        <a:ext cx="2070735" cy="1058276"/>
      </dsp:txXfrm>
    </dsp:sp>
    <dsp:sp modelId="{BAFBC6A8-CF49-471D-BFAA-35C614A2CA83}">
      <dsp:nvSpPr>
        <dsp:cNvPr id="0" name=""/>
        <dsp:cNvSpPr/>
      </dsp:nvSpPr>
      <dsp:spPr>
        <a:xfrm>
          <a:off x="2070735" y="2244578"/>
          <a:ext cx="8282940" cy="1058276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268802" rIns="160712" bIns="26880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Parsing read data into an object</a:t>
          </a:r>
        </a:p>
      </dsp:txBody>
      <dsp:txXfrm>
        <a:off x="2070735" y="2244578"/>
        <a:ext cx="8282940" cy="1058276"/>
      </dsp:txXfrm>
    </dsp:sp>
    <dsp:sp modelId="{592FCFEF-E97E-4B3F-8848-493273354204}">
      <dsp:nvSpPr>
        <dsp:cNvPr id="0" name=""/>
        <dsp:cNvSpPr/>
      </dsp:nvSpPr>
      <dsp:spPr>
        <a:xfrm>
          <a:off x="0" y="2244578"/>
          <a:ext cx="2070735" cy="1058276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04534" rIns="109576" bIns="10453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Parsing</a:t>
          </a:r>
        </a:p>
      </dsp:txBody>
      <dsp:txXfrm>
        <a:off x="0" y="2244578"/>
        <a:ext cx="2070735" cy="10582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8DDDE-13E0-4E90-8202-193D8F38AE11}">
      <dsp:nvSpPr>
        <dsp:cNvPr id="0" name=""/>
        <dsp:cNvSpPr/>
      </dsp:nvSpPr>
      <dsp:spPr>
        <a:xfrm>
          <a:off x="1263" y="10281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98077-3FC1-4DD6-8B18-414434746FC8}">
      <dsp:nvSpPr>
        <dsp:cNvPr id="0" name=""/>
        <dsp:cNvSpPr/>
      </dsp:nvSpPr>
      <dsp:spPr>
        <a:xfrm>
          <a:off x="49417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in a text file is easily readable in a text editor such as Notepad, which means it is not secure</a:t>
          </a:r>
        </a:p>
      </dsp:txBody>
      <dsp:txXfrm>
        <a:off x="576682" y="561054"/>
        <a:ext cx="4271191" cy="2651976"/>
      </dsp:txXfrm>
    </dsp:sp>
    <dsp:sp modelId="{1C0B6274-449B-4D45-9056-917AD8B3E7F9}">
      <dsp:nvSpPr>
        <dsp:cNvPr id="0" name=""/>
        <dsp:cNvSpPr/>
      </dsp:nvSpPr>
      <dsp:spPr>
        <a:xfrm>
          <a:off x="5423293" y="10281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1F70DE-1277-4881-9EF7-25B2BF1B0B13}">
      <dsp:nvSpPr>
        <dsp:cNvPr id="0" name=""/>
        <dsp:cNvSpPr/>
      </dsp:nvSpPr>
      <dsp:spPr>
        <a:xfrm>
          <a:off x="591620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is cumbersome to convert each field to text and combine the fields with delimiters</a:t>
          </a:r>
        </a:p>
      </dsp:txBody>
      <dsp:txXfrm>
        <a:off x="5998712" y="561054"/>
        <a:ext cx="4271191" cy="26519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24EA-3771-4849-8B2F-D38C728947F5}">
      <dsp:nvSpPr>
        <dsp:cNvPr id="0" name=""/>
        <dsp:cNvSpPr/>
      </dsp:nvSpPr>
      <dsp:spPr>
        <a:xfrm>
          <a:off x="0" y="2487011"/>
          <a:ext cx="10353675" cy="8162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Deserialization</a:t>
          </a:r>
          <a:endParaRPr lang="en-US" sz="1500" kern="1200"/>
        </a:p>
      </dsp:txBody>
      <dsp:txXfrm>
        <a:off x="0" y="2487011"/>
        <a:ext cx="10353675" cy="440798"/>
      </dsp:txXfrm>
    </dsp:sp>
    <dsp:sp modelId="{CC505570-F4F3-45F0-AA44-C03D21469E0B}">
      <dsp:nvSpPr>
        <dsp:cNvPr id="0" name=""/>
        <dsp:cNvSpPr/>
      </dsp:nvSpPr>
      <dsp:spPr>
        <a:xfrm>
          <a:off x="0" y="2911483"/>
          <a:ext cx="10353675" cy="3754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Converts streams of bytes back into objects</a:t>
          </a:r>
        </a:p>
      </dsp:txBody>
      <dsp:txXfrm>
        <a:off x="0" y="2911483"/>
        <a:ext cx="10353675" cy="375494"/>
      </dsp:txXfrm>
    </dsp:sp>
    <dsp:sp modelId="{54DCD34A-DF4A-435E-B84A-93F99F6F4451}">
      <dsp:nvSpPr>
        <dsp:cNvPr id="0" name=""/>
        <dsp:cNvSpPr/>
      </dsp:nvSpPr>
      <dsp:spPr>
        <a:xfrm rot="10800000">
          <a:off x="0" y="1243797"/>
          <a:ext cx="10353675" cy="1255458"/>
        </a:xfrm>
        <a:prstGeom prst="upArrowCallou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Serialization</a:t>
          </a:r>
          <a:endParaRPr lang="en-US" sz="1500" kern="1200"/>
        </a:p>
      </dsp:txBody>
      <dsp:txXfrm rot="-10800000">
        <a:off x="0" y="1243797"/>
        <a:ext cx="10353675" cy="440665"/>
      </dsp:txXfrm>
    </dsp:sp>
    <dsp:sp modelId="{C5B3E824-4925-4804-9503-38BE4AEB0B46}">
      <dsp:nvSpPr>
        <dsp:cNvPr id="0" name=""/>
        <dsp:cNvSpPr/>
      </dsp:nvSpPr>
      <dsp:spPr>
        <a:xfrm>
          <a:off x="0" y="1684463"/>
          <a:ext cx="10353675" cy="375381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process of converting objects into streams of bytes</a:t>
          </a:r>
        </a:p>
      </dsp:txBody>
      <dsp:txXfrm>
        <a:off x="0" y="1684463"/>
        <a:ext cx="10353675" cy="375381"/>
      </dsp:txXfrm>
    </dsp:sp>
    <dsp:sp modelId="{AB88CFE0-A31E-45E5-8573-709EA9E3C6B8}">
      <dsp:nvSpPr>
        <dsp:cNvPr id="0" name=""/>
        <dsp:cNvSpPr/>
      </dsp:nvSpPr>
      <dsp:spPr>
        <a:xfrm rot="10800000">
          <a:off x="0" y="583"/>
          <a:ext cx="10353675" cy="1255458"/>
        </a:xfrm>
        <a:prstGeom prst="upArrowCallou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can write objects to and read objects from files</a:t>
          </a:r>
        </a:p>
      </dsp:txBody>
      <dsp:txXfrm rot="10800000">
        <a:off x="0" y="583"/>
        <a:ext cx="10353675" cy="8157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183C-AEB9-47E9-8606-F0D5C38A5CE1}">
      <dsp:nvSpPr>
        <dsp:cNvPr id="0" name=""/>
        <dsp:cNvSpPr/>
      </dsp:nvSpPr>
      <dsp:spPr>
        <a:xfrm>
          <a:off x="0" y="81953"/>
          <a:ext cx="5924550" cy="14480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a class marked with the [Serializable] attribute, every instance variable must also be Serializable</a:t>
          </a:r>
        </a:p>
      </dsp:txBody>
      <dsp:txXfrm>
        <a:off x="70690" y="152643"/>
        <a:ext cx="5783170" cy="1306714"/>
      </dsp:txXfrm>
    </dsp:sp>
    <dsp:sp modelId="{C1014DA6-083F-4124-A182-645139BFF5E0}">
      <dsp:nvSpPr>
        <dsp:cNvPr id="0" name=""/>
        <dsp:cNvSpPr/>
      </dsp:nvSpPr>
      <dsp:spPr>
        <a:xfrm>
          <a:off x="0" y="1590527"/>
          <a:ext cx="5924550" cy="14480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default, all C# simple data types are serializable, including strings </a:t>
          </a:r>
        </a:p>
      </dsp:txBody>
      <dsp:txXfrm>
        <a:off x="70690" y="1661217"/>
        <a:ext cx="5783170" cy="1306714"/>
      </dsp:txXfrm>
    </dsp:sp>
    <dsp:sp modelId="{F7401522-8CE1-463A-A740-B5A7306AABA9}">
      <dsp:nvSpPr>
        <dsp:cNvPr id="0" name=""/>
        <dsp:cNvSpPr/>
      </dsp:nvSpPr>
      <dsp:spPr>
        <a:xfrm>
          <a:off x="0" y="3099102"/>
          <a:ext cx="5924550" cy="14480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your class contains fields that are more complex data types, you must check the declaration of those classes to ensure they are serializable</a:t>
          </a:r>
        </a:p>
      </dsp:txBody>
      <dsp:txXfrm>
        <a:off x="70690" y="3169792"/>
        <a:ext cx="5783170" cy="13067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C2AEE-7FA1-4159-AAED-3F2101F39EE0}">
      <dsp:nvSpPr>
        <dsp:cNvPr id="0" name=""/>
        <dsp:cNvSpPr/>
      </dsp:nvSpPr>
      <dsp:spPr>
        <a:xfrm>
          <a:off x="50" y="1060533"/>
          <a:ext cx="4838118" cy="5259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create a class that can be serialized:</a:t>
          </a:r>
        </a:p>
      </dsp:txBody>
      <dsp:txXfrm>
        <a:off x="50" y="1060533"/>
        <a:ext cx="4838118" cy="525952"/>
      </dsp:txXfrm>
    </dsp:sp>
    <dsp:sp modelId="{E2DBD834-558E-4B03-BC07-BECF996B0C51}">
      <dsp:nvSpPr>
        <dsp:cNvPr id="0" name=""/>
        <dsp:cNvSpPr/>
      </dsp:nvSpPr>
      <dsp:spPr>
        <a:xfrm>
          <a:off x="50" y="1586486"/>
          <a:ext cx="4838118" cy="658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Mark it with the [Serializable] attribute</a:t>
          </a:r>
        </a:p>
      </dsp:txBody>
      <dsp:txXfrm>
        <a:off x="50" y="1586486"/>
        <a:ext cx="4838118" cy="658800"/>
      </dsp:txXfrm>
    </dsp:sp>
    <dsp:sp modelId="{C4E5473B-A3F4-45D5-B587-F429B4BBA539}">
      <dsp:nvSpPr>
        <dsp:cNvPr id="0" name=""/>
        <dsp:cNvSpPr/>
      </dsp:nvSpPr>
      <dsp:spPr>
        <a:xfrm>
          <a:off x="5515505" y="1060533"/>
          <a:ext cx="4838118" cy="52595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Namespaces included in programs that employ serialization:</a:t>
          </a:r>
        </a:p>
      </dsp:txBody>
      <dsp:txXfrm>
        <a:off x="5515505" y="1060533"/>
        <a:ext cx="4838118" cy="525952"/>
      </dsp:txXfrm>
    </dsp:sp>
    <dsp:sp modelId="{E47C1534-1A76-48F1-BB3C-C273B2ADEA4E}">
      <dsp:nvSpPr>
        <dsp:cNvPr id="0" name=""/>
        <dsp:cNvSpPr/>
      </dsp:nvSpPr>
      <dsp:spPr>
        <a:xfrm>
          <a:off x="5515505" y="1586486"/>
          <a:ext cx="4838118" cy="65880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System.Runtime.Serialization.Formatters.Binary;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System.Runtime.Serialization;</a:t>
          </a:r>
        </a:p>
      </dsp:txBody>
      <dsp:txXfrm>
        <a:off x="5515505" y="1586486"/>
        <a:ext cx="4838118" cy="65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A2826-6F17-44E6-B3A8-0A3E97555037}">
      <dsp:nvSpPr>
        <dsp:cNvPr id="0" name=""/>
        <dsp:cNvSpPr/>
      </dsp:nvSpPr>
      <dsp:spPr>
        <a:xfrm>
          <a:off x="0" y="339524"/>
          <a:ext cx="5924550" cy="205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37388" rIns="459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collection of information stored on a nonvolatile device in a computer 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Files exist on </a:t>
          </a:r>
          <a:r>
            <a:rPr lang="en-US" sz="2100" b="1" kern="1200"/>
            <a:t>permanent storage devices</a:t>
          </a:r>
          <a:endParaRPr lang="en-US" sz="2100" kern="1200"/>
        </a:p>
      </dsp:txBody>
      <dsp:txXfrm>
        <a:off x="0" y="339524"/>
        <a:ext cx="5924550" cy="2050650"/>
      </dsp:txXfrm>
    </dsp:sp>
    <dsp:sp modelId="{3169C49E-29C6-4F3C-8B91-DA7C28E6E77E}">
      <dsp:nvSpPr>
        <dsp:cNvPr id="0" name=""/>
        <dsp:cNvSpPr/>
      </dsp:nvSpPr>
      <dsp:spPr>
        <a:xfrm>
          <a:off x="296227" y="29564"/>
          <a:ext cx="4147185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Computer file</a:t>
          </a:r>
          <a:endParaRPr lang="en-US" sz="2100" kern="1200"/>
        </a:p>
      </dsp:txBody>
      <dsp:txXfrm>
        <a:off x="326489" y="59826"/>
        <a:ext cx="4086661" cy="559396"/>
      </dsp:txXfrm>
    </dsp:sp>
    <dsp:sp modelId="{C20ADF67-7373-4B98-AAA6-E1ED32E24AA5}">
      <dsp:nvSpPr>
        <dsp:cNvPr id="0" name=""/>
        <dsp:cNvSpPr/>
      </dsp:nvSpPr>
      <dsp:spPr>
        <a:xfrm>
          <a:off x="0" y="2813535"/>
          <a:ext cx="592455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37388" rIns="459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Contain information in ASCII or Unicode characters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 be </a:t>
          </a:r>
          <a:r>
            <a:rPr lang="en-US" sz="2100" b="1" kern="1200"/>
            <a:t>data files </a:t>
          </a:r>
          <a:r>
            <a:rPr lang="en-US" sz="2100" kern="1200"/>
            <a:t>or source code files (e.g., C# source code)</a:t>
          </a:r>
        </a:p>
      </dsp:txBody>
      <dsp:txXfrm>
        <a:off x="0" y="2813535"/>
        <a:ext cx="5924550" cy="1786050"/>
      </dsp:txXfrm>
    </dsp:sp>
    <dsp:sp modelId="{1B4FD777-EDA0-4DC0-B1C2-BC12864A51D0}">
      <dsp:nvSpPr>
        <dsp:cNvPr id="0" name=""/>
        <dsp:cNvSpPr/>
      </dsp:nvSpPr>
      <dsp:spPr>
        <a:xfrm>
          <a:off x="296227" y="2503575"/>
          <a:ext cx="4147185" cy="61992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Text files</a:t>
          </a:r>
          <a:endParaRPr lang="en-US" sz="2100" kern="1200"/>
        </a:p>
      </dsp:txBody>
      <dsp:txXfrm>
        <a:off x="326489" y="2533837"/>
        <a:ext cx="408666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3AB3A-FF1C-48D2-AB8B-43C30B08A9E3}">
      <dsp:nvSpPr>
        <dsp:cNvPr id="0" name=""/>
        <dsp:cNvSpPr/>
      </dsp:nvSpPr>
      <dsp:spPr>
        <a:xfrm rot="5400000">
          <a:off x="3582957" y="-1336368"/>
          <a:ext cx="891473" cy="3791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Occupies space on a section of a storage device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Has a name, a size, a type, and a specific time of creation</a:t>
          </a:r>
        </a:p>
      </dsp:txBody>
      <dsp:txXfrm rot="-5400000">
        <a:off x="2132838" y="157269"/>
        <a:ext cx="3748194" cy="804437"/>
      </dsp:txXfrm>
    </dsp:sp>
    <dsp:sp modelId="{B57DA378-4E39-4189-9D4A-AC3982614E31}">
      <dsp:nvSpPr>
        <dsp:cNvPr id="0" name=""/>
        <dsp:cNvSpPr/>
      </dsp:nvSpPr>
      <dsp:spPr>
        <a:xfrm>
          <a:off x="0" y="2316"/>
          <a:ext cx="2132838" cy="1114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Binary files - </a:t>
          </a:r>
          <a:r>
            <a:rPr lang="en-US" sz="1700" kern="1200"/>
            <a:t>Store  software, images, music, etc.</a:t>
          </a:r>
        </a:p>
      </dsp:txBody>
      <dsp:txXfrm>
        <a:off x="54398" y="56714"/>
        <a:ext cx="2024042" cy="1005545"/>
      </dsp:txXfrm>
    </dsp:sp>
    <dsp:sp modelId="{2049908A-00CD-4754-9327-DEB270ADE97A}">
      <dsp:nvSpPr>
        <dsp:cNvPr id="0" name=""/>
        <dsp:cNvSpPr/>
      </dsp:nvSpPr>
      <dsp:spPr>
        <a:xfrm rot="5400000">
          <a:off x="3582957" y="-166310"/>
          <a:ext cx="891473" cy="3791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Store data in a file on a persistent storage device</a:t>
          </a:r>
        </a:p>
      </dsp:txBody>
      <dsp:txXfrm rot="-5400000">
        <a:off x="2132838" y="1327327"/>
        <a:ext cx="3748194" cy="804437"/>
      </dsp:txXfrm>
    </dsp:sp>
    <dsp:sp modelId="{4F3B1FC0-CF2E-4238-8DF8-97E4B0BAC42D}">
      <dsp:nvSpPr>
        <dsp:cNvPr id="0" name=""/>
        <dsp:cNvSpPr/>
      </dsp:nvSpPr>
      <dsp:spPr>
        <a:xfrm>
          <a:off x="0" y="1172375"/>
          <a:ext cx="2132838" cy="1114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Write to the file</a:t>
          </a:r>
          <a:endParaRPr lang="en-US" sz="1700" kern="1200"/>
        </a:p>
      </dsp:txBody>
      <dsp:txXfrm>
        <a:off x="54398" y="1226773"/>
        <a:ext cx="2024042" cy="1005545"/>
      </dsp:txXfrm>
    </dsp:sp>
    <dsp:sp modelId="{CAD558A6-4444-480B-9D7A-747388C4D652}">
      <dsp:nvSpPr>
        <dsp:cNvPr id="0" name=""/>
        <dsp:cNvSpPr/>
      </dsp:nvSpPr>
      <dsp:spPr>
        <a:xfrm rot="5400000">
          <a:off x="3582957" y="1003748"/>
          <a:ext cx="891473" cy="3791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Copy data from a file on a storage device into RAM</a:t>
          </a:r>
        </a:p>
      </dsp:txBody>
      <dsp:txXfrm rot="-5400000">
        <a:off x="2132838" y="2497385"/>
        <a:ext cx="3748194" cy="804437"/>
      </dsp:txXfrm>
    </dsp:sp>
    <dsp:sp modelId="{E7AAC503-7B6A-48A4-8361-D0F7998F4BD4}">
      <dsp:nvSpPr>
        <dsp:cNvPr id="0" name=""/>
        <dsp:cNvSpPr/>
      </dsp:nvSpPr>
      <dsp:spPr>
        <a:xfrm>
          <a:off x="0" y="2342433"/>
          <a:ext cx="2132838" cy="1114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Read from the file</a:t>
          </a:r>
          <a:endParaRPr lang="en-US" sz="1700" kern="1200"/>
        </a:p>
      </dsp:txBody>
      <dsp:txXfrm>
        <a:off x="54398" y="2396831"/>
        <a:ext cx="2024042" cy="1005545"/>
      </dsp:txXfrm>
    </dsp:sp>
    <dsp:sp modelId="{3C31899A-BAE3-4E65-ADEB-0E209B3410BC}">
      <dsp:nvSpPr>
        <dsp:cNvPr id="0" name=""/>
        <dsp:cNvSpPr/>
      </dsp:nvSpPr>
      <dsp:spPr>
        <a:xfrm>
          <a:off x="0" y="3512491"/>
          <a:ext cx="2132838" cy="1114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Computer users organize their files into </a:t>
          </a:r>
          <a:r>
            <a:rPr lang="en-US" sz="1700" b="1" kern="1200"/>
            <a:t>folders </a:t>
          </a:r>
          <a:r>
            <a:rPr lang="en-US" sz="1700" kern="1200"/>
            <a:t>or </a:t>
          </a:r>
          <a:r>
            <a:rPr lang="en-US" sz="1700" b="1" kern="1200"/>
            <a:t>directories</a:t>
          </a:r>
          <a:endParaRPr lang="en-US" sz="1700" kern="1200"/>
        </a:p>
      </dsp:txBody>
      <dsp:txXfrm>
        <a:off x="54398" y="3566889"/>
        <a:ext cx="2024042" cy="100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0F79-7E46-471F-8CC6-B5ED337B53B4}">
      <dsp:nvSpPr>
        <dsp:cNvPr id="0" name=""/>
        <dsp:cNvSpPr/>
      </dsp:nvSpPr>
      <dsp:spPr>
        <a:xfrm>
          <a:off x="0" y="319747"/>
          <a:ext cx="592455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74904" rIns="4598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main storage location on your computer</a:t>
          </a:r>
        </a:p>
      </dsp:txBody>
      <dsp:txXfrm>
        <a:off x="0" y="319747"/>
        <a:ext cx="5924550" cy="751275"/>
      </dsp:txXfrm>
    </dsp:sp>
    <dsp:sp modelId="{68713B90-D677-41AC-96F1-7F03374B2C95}">
      <dsp:nvSpPr>
        <dsp:cNvPr id="0" name=""/>
        <dsp:cNvSpPr/>
      </dsp:nvSpPr>
      <dsp:spPr>
        <a:xfrm>
          <a:off x="296227" y="54067"/>
          <a:ext cx="4147185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Root Directory</a:t>
          </a:r>
          <a:endParaRPr lang="en-US" sz="1800" kern="1200"/>
        </a:p>
      </dsp:txBody>
      <dsp:txXfrm>
        <a:off x="322166" y="80006"/>
        <a:ext cx="4095307" cy="479482"/>
      </dsp:txXfrm>
    </dsp:sp>
    <dsp:sp modelId="{86D7AB9A-CE4B-45F0-908C-0AE13764E42C}">
      <dsp:nvSpPr>
        <dsp:cNvPr id="0" name=""/>
        <dsp:cNvSpPr/>
      </dsp:nvSpPr>
      <dsp:spPr>
        <a:xfrm>
          <a:off x="0" y="1433902"/>
          <a:ext cx="592455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74904" rIns="4598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location inside the root directory designed to group items or files that are similar in nature</a:t>
          </a:r>
        </a:p>
      </dsp:txBody>
      <dsp:txXfrm>
        <a:off x="0" y="1433902"/>
        <a:ext cx="5924550" cy="1247400"/>
      </dsp:txXfrm>
    </dsp:sp>
    <dsp:sp modelId="{03D28672-D0B5-4D19-9675-24B0727E5D1B}">
      <dsp:nvSpPr>
        <dsp:cNvPr id="0" name=""/>
        <dsp:cNvSpPr/>
      </dsp:nvSpPr>
      <dsp:spPr>
        <a:xfrm>
          <a:off x="296227" y="1168222"/>
          <a:ext cx="4147185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Folder or Directory</a:t>
          </a:r>
          <a:endParaRPr lang="en-US" sz="1800" kern="1200"/>
        </a:p>
      </dsp:txBody>
      <dsp:txXfrm>
        <a:off x="322166" y="1194161"/>
        <a:ext cx="4095307" cy="479482"/>
      </dsp:txXfrm>
    </dsp:sp>
    <dsp:sp modelId="{E7076CCB-8407-469D-9783-E8C1B5DD5B1B}">
      <dsp:nvSpPr>
        <dsp:cNvPr id="0" name=""/>
        <dsp:cNvSpPr/>
      </dsp:nvSpPr>
      <dsp:spPr>
        <a:xfrm>
          <a:off x="0" y="3044182"/>
          <a:ext cx="592455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374904" rIns="4598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combination of the disk drive plus the complete hierarchy of directories in which a file resides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C:\Projects\Application1\Application1.sln</a:t>
          </a:r>
        </a:p>
      </dsp:txBody>
      <dsp:txXfrm>
        <a:off x="0" y="3044182"/>
        <a:ext cx="5924550" cy="1530900"/>
      </dsp:txXfrm>
    </dsp:sp>
    <dsp:sp modelId="{DB458DEE-A23A-4795-916E-1EF4C69F6B5F}">
      <dsp:nvSpPr>
        <dsp:cNvPr id="0" name=""/>
        <dsp:cNvSpPr/>
      </dsp:nvSpPr>
      <dsp:spPr>
        <a:xfrm>
          <a:off x="296227" y="2778502"/>
          <a:ext cx="4147185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Path</a:t>
          </a:r>
          <a:endParaRPr lang="en-US" sz="1800" kern="1200"/>
        </a:p>
      </dsp:txBody>
      <dsp:txXfrm>
        <a:off x="322166" y="2804441"/>
        <a:ext cx="409530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F2FE6-A8F8-40A8-9ACF-EE2E5DEF869A}">
      <dsp:nvSpPr>
        <dsp:cNvPr id="0" name=""/>
        <dsp:cNvSpPr/>
      </dsp:nvSpPr>
      <dsp:spPr>
        <a:xfrm>
          <a:off x="0" y="422099"/>
          <a:ext cx="5924550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541528" rIns="45981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Contains methods to access information about files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Contained in the System.IO namespace</a:t>
          </a:r>
        </a:p>
      </dsp:txBody>
      <dsp:txXfrm>
        <a:off x="0" y="422099"/>
        <a:ext cx="5924550" cy="2211300"/>
      </dsp:txXfrm>
    </dsp:sp>
    <dsp:sp modelId="{43962D96-4F7B-4877-9EA1-16ED6B6C2DDC}">
      <dsp:nvSpPr>
        <dsp:cNvPr id="0" name=""/>
        <dsp:cNvSpPr/>
      </dsp:nvSpPr>
      <dsp:spPr>
        <a:xfrm>
          <a:off x="296227" y="38339"/>
          <a:ext cx="4147185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File class</a:t>
          </a:r>
          <a:endParaRPr lang="en-US" sz="2600" kern="1200"/>
        </a:p>
      </dsp:txBody>
      <dsp:txXfrm>
        <a:off x="333694" y="75806"/>
        <a:ext cx="4072251" cy="692586"/>
      </dsp:txXfrm>
    </dsp:sp>
    <dsp:sp modelId="{44E8CF97-9E05-48B7-8BD4-1B9C03953F6D}">
      <dsp:nvSpPr>
        <dsp:cNvPr id="0" name=""/>
        <dsp:cNvSpPr/>
      </dsp:nvSpPr>
      <dsp:spPr>
        <a:xfrm>
          <a:off x="0" y="3157560"/>
          <a:ext cx="5924550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541528" rIns="45981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Provides information about directories or folders</a:t>
          </a:r>
        </a:p>
      </dsp:txBody>
      <dsp:txXfrm>
        <a:off x="0" y="3157560"/>
        <a:ext cx="5924550" cy="1433250"/>
      </dsp:txXfrm>
    </dsp:sp>
    <dsp:sp modelId="{B7E61D6D-85DC-4309-889E-063EAA9FD886}">
      <dsp:nvSpPr>
        <dsp:cNvPr id="0" name=""/>
        <dsp:cNvSpPr/>
      </dsp:nvSpPr>
      <dsp:spPr>
        <a:xfrm>
          <a:off x="296227" y="2773800"/>
          <a:ext cx="4147185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Directory class</a:t>
          </a:r>
          <a:endParaRPr lang="en-US" sz="2600" kern="1200"/>
        </a:p>
      </dsp:txBody>
      <dsp:txXfrm>
        <a:off x="333694" y="2811267"/>
        <a:ext cx="4072251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74D9-9DCF-4BC4-802E-1B11F19D4C09}">
      <dsp:nvSpPr>
        <dsp:cNvPr id="0" name=""/>
        <dsp:cNvSpPr/>
      </dsp:nvSpPr>
      <dsp:spPr>
        <a:xfrm>
          <a:off x="5176837" y="1418350"/>
          <a:ext cx="4054531" cy="4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559"/>
              </a:lnTo>
              <a:lnTo>
                <a:pt x="4054531" y="234559"/>
              </a:lnTo>
              <a:lnTo>
                <a:pt x="4054531" y="46911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A011-5646-4369-BFA1-CD13765A2E67}">
      <dsp:nvSpPr>
        <dsp:cNvPr id="0" name=""/>
        <dsp:cNvSpPr/>
      </dsp:nvSpPr>
      <dsp:spPr>
        <a:xfrm>
          <a:off x="5176837" y="1418350"/>
          <a:ext cx="1351510" cy="4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559"/>
              </a:lnTo>
              <a:lnTo>
                <a:pt x="1351510" y="234559"/>
              </a:lnTo>
              <a:lnTo>
                <a:pt x="1351510" y="46911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7024A-0F86-417B-AF57-B7EFF079E640}">
      <dsp:nvSpPr>
        <dsp:cNvPr id="0" name=""/>
        <dsp:cNvSpPr/>
      </dsp:nvSpPr>
      <dsp:spPr>
        <a:xfrm>
          <a:off x="3825327" y="1418350"/>
          <a:ext cx="1351510" cy="469119"/>
        </a:xfrm>
        <a:custGeom>
          <a:avLst/>
          <a:gdLst/>
          <a:ahLst/>
          <a:cxnLst/>
          <a:rect l="0" t="0" r="0" b="0"/>
          <a:pathLst>
            <a:path>
              <a:moveTo>
                <a:pt x="1351510" y="0"/>
              </a:moveTo>
              <a:lnTo>
                <a:pt x="1351510" y="234559"/>
              </a:lnTo>
              <a:lnTo>
                <a:pt x="0" y="234559"/>
              </a:lnTo>
              <a:lnTo>
                <a:pt x="0" y="46911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75041-B2F4-47F2-A316-B6A8F1F38CF9}">
      <dsp:nvSpPr>
        <dsp:cNvPr id="0" name=""/>
        <dsp:cNvSpPr/>
      </dsp:nvSpPr>
      <dsp:spPr>
        <a:xfrm>
          <a:off x="1122306" y="1418350"/>
          <a:ext cx="4054531" cy="469119"/>
        </a:xfrm>
        <a:custGeom>
          <a:avLst/>
          <a:gdLst/>
          <a:ahLst/>
          <a:cxnLst/>
          <a:rect l="0" t="0" r="0" b="0"/>
          <a:pathLst>
            <a:path>
              <a:moveTo>
                <a:pt x="4054531" y="0"/>
              </a:moveTo>
              <a:lnTo>
                <a:pt x="4054531" y="234559"/>
              </a:lnTo>
              <a:lnTo>
                <a:pt x="0" y="234559"/>
              </a:lnTo>
              <a:lnTo>
                <a:pt x="0" y="46911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CEB22-8C08-4A31-B2EB-ACF0120FEE6C}">
      <dsp:nvSpPr>
        <dsp:cNvPr id="0" name=""/>
        <dsp:cNvSpPr/>
      </dsp:nvSpPr>
      <dsp:spPr>
        <a:xfrm>
          <a:off x="1356866" y="301399"/>
          <a:ext cx="2233901" cy="111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Businesses store data in a relationship known as the </a:t>
          </a:r>
          <a:r>
            <a:rPr lang="en-US" sz="1600" b="1" kern="1200"/>
            <a:t>data hierarchy</a:t>
          </a:r>
          <a:endParaRPr lang="en-US" sz="1600" kern="1200"/>
        </a:p>
      </dsp:txBody>
      <dsp:txXfrm>
        <a:off x="1356866" y="301399"/>
        <a:ext cx="2233901" cy="1116950"/>
      </dsp:txXfrm>
    </dsp:sp>
    <dsp:sp modelId="{3CB8A3E1-7B84-40E9-A53C-88FFE69B9450}">
      <dsp:nvSpPr>
        <dsp:cNvPr id="0" name=""/>
        <dsp:cNvSpPr/>
      </dsp:nvSpPr>
      <dsp:spPr>
        <a:xfrm>
          <a:off x="4059886" y="301399"/>
          <a:ext cx="2233901" cy="111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Character</a:t>
          </a:r>
          <a:endParaRPr lang="en-US" sz="1600" kern="1200"/>
        </a:p>
      </dsp:txBody>
      <dsp:txXfrm>
        <a:off x="4059886" y="301399"/>
        <a:ext cx="2233901" cy="1116950"/>
      </dsp:txXfrm>
    </dsp:sp>
    <dsp:sp modelId="{A58574B3-A0B7-4034-BE70-8D1F8973945E}">
      <dsp:nvSpPr>
        <dsp:cNvPr id="0" name=""/>
        <dsp:cNvSpPr/>
      </dsp:nvSpPr>
      <dsp:spPr>
        <a:xfrm>
          <a:off x="5355" y="1887469"/>
          <a:ext cx="2233901" cy="1116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Any of the letters, numbers, or other special symbols (such as punctuation marks) that comprise data</a:t>
          </a:r>
        </a:p>
      </dsp:txBody>
      <dsp:txXfrm>
        <a:off x="5355" y="1887469"/>
        <a:ext cx="2233901" cy="1116950"/>
      </dsp:txXfrm>
    </dsp:sp>
    <dsp:sp modelId="{BD5A85F7-B1B3-4945-80BD-3D4A300FDB83}">
      <dsp:nvSpPr>
        <dsp:cNvPr id="0" name=""/>
        <dsp:cNvSpPr/>
      </dsp:nvSpPr>
      <dsp:spPr>
        <a:xfrm>
          <a:off x="2708376" y="1887469"/>
          <a:ext cx="2233901" cy="1116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Characters are made up of bytes containing eight (8) bits</a:t>
          </a:r>
        </a:p>
      </dsp:txBody>
      <dsp:txXfrm>
        <a:off x="2708376" y="1887469"/>
        <a:ext cx="2233901" cy="1116950"/>
      </dsp:txXfrm>
    </dsp:sp>
    <dsp:sp modelId="{8DE8D1CB-83D6-46FE-BF4D-DA5A69221908}">
      <dsp:nvSpPr>
        <dsp:cNvPr id="0" name=""/>
        <dsp:cNvSpPr/>
      </dsp:nvSpPr>
      <dsp:spPr>
        <a:xfrm>
          <a:off x="5411397" y="1887469"/>
          <a:ext cx="2233901" cy="1116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ASCII characters contain one (1) byte</a:t>
          </a:r>
        </a:p>
      </dsp:txBody>
      <dsp:txXfrm>
        <a:off x="5411397" y="1887469"/>
        <a:ext cx="2233901" cy="1116950"/>
      </dsp:txXfrm>
    </dsp:sp>
    <dsp:sp modelId="{7F594FC7-57A1-4FF7-9BD1-FC4EFC3FCC20}">
      <dsp:nvSpPr>
        <dsp:cNvPr id="0" name=""/>
        <dsp:cNvSpPr/>
      </dsp:nvSpPr>
      <dsp:spPr>
        <a:xfrm>
          <a:off x="8114417" y="1887469"/>
          <a:ext cx="2233901" cy="1116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Unicode characters contain two (2) bytes</a:t>
          </a:r>
        </a:p>
      </dsp:txBody>
      <dsp:txXfrm>
        <a:off x="8114417" y="1887469"/>
        <a:ext cx="2233901" cy="1116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6389-8577-4CDF-B18C-1F835FAB5C18}">
      <dsp:nvSpPr>
        <dsp:cNvPr id="0" name=""/>
        <dsp:cNvSpPr/>
      </dsp:nvSpPr>
      <dsp:spPr>
        <a:xfrm>
          <a:off x="0" y="225022"/>
          <a:ext cx="592455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291592" rIns="4598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 character or group of characters that has some meaning</a:t>
          </a:r>
        </a:p>
      </dsp:txBody>
      <dsp:txXfrm>
        <a:off x="0" y="225022"/>
        <a:ext cx="5924550" cy="584325"/>
      </dsp:txXfrm>
    </dsp:sp>
    <dsp:sp modelId="{0913B81D-F4AF-44A4-B84D-DB491D5B0846}">
      <dsp:nvSpPr>
        <dsp:cNvPr id="0" name=""/>
        <dsp:cNvSpPr/>
      </dsp:nvSpPr>
      <dsp:spPr>
        <a:xfrm>
          <a:off x="296227" y="18382"/>
          <a:ext cx="414718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Field</a:t>
          </a:r>
          <a:endParaRPr lang="en-US" sz="1400" kern="1200"/>
        </a:p>
      </dsp:txBody>
      <dsp:txXfrm>
        <a:off x="316402" y="38557"/>
        <a:ext cx="4106835" cy="372930"/>
      </dsp:txXfrm>
    </dsp:sp>
    <dsp:sp modelId="{CD81E525-F056-42E9-A814-6AFE6C45C7FD}">
      <dsp:nvSpPr>
        <dsp:cNvPr id="0" name=""/>
        <dsp:cNvSpPr/>
      </dsp:nvSpPr>
      <dsp:spPr>
        <a:xfrm>
          <a:off x="0" y="1091587"/>
          <a:ext cx="5924550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291592" rIns="4598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 collection of related fields that contain data about an entity</a:t>
          </a:r>
        </a:p>
      </dsp:txBody>
      <dsp:txXfrm>
        <a:off x="0" y="1091587"/>
        <a:ext cx="5924550" cy="771750"/>
      </dsp:txXfrm>
    </dsp:sp>
    <dsp:sp modelId="{F1EB1B9D-A5FA-442C-B75C-7F781A427316}">
      <dsp:nvSpPr>
        <dsp:cNvPr id="0" name=""/>
        <dsp:cNvSpPr/>
      </dsp:nvSpPr>
      <dsp:spPr>
        <a:xfrm>
          <a:off x="296227" y="884947"/>
          <a:ext cx="414718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Record</a:t>
          </a:r>
          <a:endParaRPr lang="en-US" sz="1400" kern="1200"/>
        </a:p>
      </dsp:txBody>
      <dsp:txXfrm>
        <a:off x="316402" y="905122"/>
        <a:ext cx="4106835" cy="372930"/>
      </dsp:txXfrm>
    </dsp:sp>
    <dsp:sp modelId="{438D7E09-78BB-4F23-BC08-4CF7594DC9DB}">
      <dsp:nvSpPr>
        <dsp:cNvPr id="0" name=""/>
        <dsp:cNvSpPr/>
      </dsp:nvSpPr>
      <dsp:spPr>
        <a:xfrm>
          <a:off x="0" y="2145577"/>
          <a:ext cx="592455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291592" rIns="4598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Each record is read in order based on its relative position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Records can be stored in order based on a value in the record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field used to uniquely identify each record in a sequential file is the </a:t>
          </a:r>
          <a:r>
            <a:rPr lang="en-US" sz="1400" b="1" kern="1200"/>
            <a:t>key field</a:t>
          </a:r>
          <a:endParaRPr lang="en-US" sz="1400" kern="1200"/>
        </a:p>
      </dsp:txBody>
      <dsp:txXfrm>
        <a:off x="0" y="2145577"/>
        <a:ext cx="5924550" cy="1411200"/>
      </dsp:txXfrm>
    </dsp:sp>
    <dsp:sp modelId="{C4EDF95F-654E-4FEE-902F-5182CEF5E8D1}">
      <dsp:nvSpPr>
        <dsp:cNvPr id="0" name=""/>
        <dsp:cNvSpPr/>
      </dsp:nvSpPr>
      <dsp:spPr>
        <a:xfrm>
          <a:off x="296227" y="1938937"/>
          <a:ext cx="414718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Sequential access file</a:t>
          </a:r>
          <a:endParaRPr lang="en-US" sz="1400" kern="1200"/>
        </a:p>
      </dsp:txBody>
      <dsp:txXfrm>
        <a:off x="316402" y="1959112"/>
        <a:ext cx="4106835" cy="372930"/>
      </dsp:txXfrm>
    </dsp:sp>
    <dsp:sp modelId="{4F4C6E51-0C61-4DDB-A89E-65D6562C923A}">
      <dsp:nvSpPr>
        <dsp:cNvPr id="0" name=""/>
        <dsp:cNvSpPr/>
      </dsp:nvSpPr>
      <dsp:spPr>
        <a:xfrm>
          <a:off x="0" y="3839017"/>
          <a:ext cx="5924550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291592" rIns="4598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Records are not in any sequence and  can be accessed in any order</a:t>
          </a:r>
        </a:p>
      </dsp:txBody>
      <dsp:txXfrm>
        <a:off x="0" y="3839017"/>
        <a:ext cx="5924550" cy="771750"/>
      </dsp:txXfrm>
    </dsp:sp>
    <dsp:sp modelId="{3D2F3A07-7403-4577-8C67-F397D59124CD}">
      <dsp:nvSpPr>
        <dsp:cNvPr id="0" name=""/>
        <dsp:cNvSpPr/>
      </dsp:nvSpPr>
      <dsp:spPr>
        <a:xfrm>
          <a:off x="296227" y="3632377"/>
          <a:ext cx="414718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Random access file</a:t>
          </a:r>
          <a:endParaRPr lang="en-US" sz="1400" kern="1200"/>
        </a:p>
      </dsp:txBody>
      <dsp:txXfrm>
        <a:off x="316402" y="3652552"/>
        <a:ext cx="4106835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C9DDE-CE73-4F4C-A039-5BE874D05B3A}">
      <dsp:nvSpPr>
        <dsp:cNvPr id="0" name=""/>
        <dsp:cNvSpPr/>
      </dsp:nvSpPr>
      <dsp:spPr>
        <a:xfrm>
          <a:off x="1294209" y="586328"/>
          <a:ext cx="1035367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FD958-0276-442B-83D5-CD0637D7FEFC}">
      <dsp:nvSpPr>
        <dsp:cNvPr id="0" name=""/>
        <dsp:cNvSpPr/>
      </dsp:nvSpPr>
      <dsp:spPr>
        <a:xfrm>
          <a:off x="2391698" y="499390"/>
          <a:ext cx="119067" cy="22358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754649"/>
            <a:satOff val="1908"/>
            <a:lumOff val="11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754649"/>
              <a:satOff val="1908"/>
              <a:lumOff val="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B18E6-A2B8-4F71-8D8A-B3C2E6D65E02}">
      <dsp:nvSpPr>
        <dsp:cNvPr id="0" name=""/>
        <dsp:cNvSpPr/>
      </dsp:nvSpPr>
      <dsp:spPr>
        <a:xfrm>
          <a:off x="626365" y="47941"/>
          <a:ext cx="1076846" cy="10768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784065" y="205641"/>
        <a:ext cx="761446" cy="761446"/>
      </dsp:txXfrm>
    </dsp:sp>
    <dsp:sp modelId="{4B52E855-7717-47C7-B06B-3C58B0E4A17D}">
      <dsp:nvSpPr>
        <dsp:cNvPr id="0" name=""/>
        <dsp:cNvSpPr/>
      </dsp:nvSpPr>
      <dsp:spPr>
        <a:xfrm>
          <a:off x="0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509299"/>
            <a:satOff val="3815"/>
            <a:lumOff val="23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509299"/>
              <a:satOff val="3815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C# application </a:t>
          </a:r>
          <a:r>
            <a:rPr lang="en-US" sz="1100" b="1" kern="1200"/>
            <a:t>opens a file</a:t>
          </a:r>
          <a:r>
            <a:rPr lang="en-US" sz="1100" kern="1200"/>
            <a:t> by creating an object and associating a stream of bytes with that object</a:t>
          </a:r>
        </a:p>
      </dsp:txBody>
      <dsp:txXfrm>
        <a:off x="0" y="1683504"/>
        <a:ext cx="2329576" cy="1572480"/>
      </dsp:txXfrm>
    </dsp:sp>
    <dsp:sp modelId="{5B640E56-F584-4344-9F65-37F8CAFCDDDC}">
      <dsp:nvSpPr>
        <dsp:cNvPr id="0" name=""/>
        <dsp:cNvSpPr/>
      </dsp:nvSpPr>
      <dsp:spPr>
        <a:xfrm>
          <a:off x="2588418" y="586290"/>
          <a:ext cx="2329576" cy="71"/>
        </a:xfrm>
        <a:prstGeom prst="rect">
          <a:avLst/>
        </a:prstGeom>
        <a:solidFill>
          <a:schemeClr val="accent5">
            <a:tint val="40000"/>
            <a:alpha val="90000"/>
            <a:hueOff val="-5263949"/>
            <a:satOff val="5723"/>
            <a:lumOff val="34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263949"/>
              <a:satOff val="5723"/>
              <a:lumOff val="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FAA4F-E71D-4BBE-BA6F-516884C55A49}">
      <dsp:nvSpPr>
        <dsp:cNvPr id="0" name=""/>
        <dsp:cNvSpPr/>
      </dsp:nvSpPr>
      <dsp:spPr>
        <a:xfrm>
          <a:off x="4980117" y="499355"/>
          <a:ext cx="119067" cy="22363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018598"/>
            <a:satOff val="7631"/>
            <a:lumOff val="46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018598"/>
              <a:satOff val="7631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7FE4C-BF0C-409B-8E54-49C9CF1C149D}">
      <dsp:nvSpPr>
        <dsp:cNvPr id="0" name=""/>
        <dsp:cNvSpPr/>
      </dsp:nvSpPr>
      <dsp:spPr>
        <a:xfrm>
          <a:off x="3214783" y="47903"/>
          <a:ext cx="1076846" cy="1076846"/>
        </a:xfrm>
        <a:prstGeom prst="ellipse">
          <a:avLst/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372483" y="205603"/>
        <a:ext cx="761446" cy="761446"/>
      </dsp:txXfrm>
    </dsp:sp>
    <dsp:sp modelId="{F825A91A-19C3-4564-9E55-ACE7D9CF6E0D}">
      <dsp:nvSpPr>
        <dsp:cNvPr id="0" name=""/>
        <dsp:cNvSpPr/>
      </dsp:nvSpPr>
      <dsp:spPr>
        <a:xfrm>
          <a:off x="2588418" y="129034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773248"/>
            <a:satOff val="9539"/>
            <a:lumOff val="57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773248"/>
              <a:satOff val="9539"/>
              <a:lumOff val="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you finish using a file, the program should </a:t>
          </a:r>
          <a:r>
            <a:rPr lang="en-US" sz="1100" b="1" kern="1200"/>
            <a:t>close the file</a:t>
          </a:r>
          <a:endParaRPr lang="en-US" sz="1100" kern="1200"/>
        </a:p>
      </dsp:txBody>
      <dsp:txXfrm>
        <a:off x="2588418" y="1683464"/>
        <a:ext cx="2329576" cy="1572480"/>
      </dsp:txXfrm>
    </dsp:sp>
    <dsp:sp modelId="{01DBD00F-E1F9-4D7B-98AA-3125D9D9C455}">
      <dsp:nvSpPr>
        <dsp:cNvPr id="0" name=""/>
        <dsp:cNvSpPr/>
      </dsp:nvSpPr>
      <dsp:spPr>
        <a:xfrm>
          <a:off x="5176837" y="586307"/>
          <a:ext cx="2329576" cy="72"/>
        </a:xfrm>
        <a:prstGeom prst="rect">
          <a:avLst/>
        </a:prstGeom>
        <a:solidFill>
          <a:schemeClr val="accent5">
            <a:tint val="40000"/>
            <a:alpha val="90000"/>
            <a:hueOff val="-10527897"/>
            <a:satOff val="11446"/>
            <a:lumOff val="69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527897"/>
              <a:satOff val="11446"/>
              <a:lumOff val="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CEF6A-47AE-44E1-B474-6BEB092DF429}">
      <dsp:nvSpPr>
        <dsp:cNvPr id="0" name=""/>
        <dsp:cNvSpPr/>
      </dsp:nvSpPr>
      <dsp:spPr>
        <a:xfrm>
          <a:off x="7568536" y="499370"/>
          <a:ext cx="119067" cy="22364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2282545"/>
            <a:satOff val="13354"/>
            <a:lumOff val="81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2282545"/>
              <a:satOff val="13354"/>
              <a:lumOff val="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799F-0448-491A-8017-0461C6556A42}">
      <dsp:nvSpPr>
        <dsp:cNvPr id="0" name=""/>
        <dsp:cNvSpPr/>
      </dsp:nvSpPr>
      <dsp:spPr>
        <a:xfrm>
          <a:off x="5803202" y="47920"/>
          <a:ext cx="1076846" cy="1076846"/>
        </a:xfrm>
        <a:prstGeom prst="ellipse">
          <a:avLst/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5960902" y="205620"/>
        <a:ext cx="761446" cy="761446"/>
      </dsp:txXfrm>
    </dsp:sp>
    <dsp:sp modelId="{4B73F40E-B3FA-4247-9896-9DE8826A74F6}">
      <dsp:nvSpPr>
        <dsp:cNvPr id="0" name=""/>
        <dsp:cNvSpPr/>
      </dsp:nvSpPr>
      <dsp:spPr>
        <a:xfrm>
          <a:off x="5176837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037196"/>
            <a:satOff val="15262"/>
            <a:lumOff val="92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037196"/>
              <a:satOff val="15262"/>
              <a:lumOff val="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closing a file may make it inaccessible</a:t>
          </a:r>
        </a:p>
      </dsp:txBody>
      <dsp:txXfrm>
        <a:off x="5176837" y="1683504"/>
        <a:ext cx="2329576" cy="1572480"/>
      </dsp:txXfrm>
    </dsp:sp>
    <dsp:sp modelId="{7305811B-1705-4141-BD93-161ECC69AE5F}">
      <dsp:nvSpPr>
        <dsp:cNvPr id="0" name=""/>
        <dsp:cNvSpPr/>
      </dsp:nvSpPr>
      <dsp:spPr>
        <a:xfrm>
          <a:off x="7765256" y="586307"/>
          <a:ext cx="1164788" cy="72"/>
        </a:xfrm>
        <a:prstGeom prst="rect">
          <a:avLst/>
        </a:prstGeom>
        <a:solidFill>
          <a:schemeClr val="accent5">
            <a:tint val="40000"/>
            <a:alpha val="90000"/>
            <a:hueOff val="-15791845"/>
            <a:satOff val="17170"/>
            <a:lumOff val="104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5791845"/>
              <a:satOff val="17170"/>
              <a:lumOff val="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64C4E-0A89-4929-B67E-EBFF7E45C4EF}">
      <dsp:nvSpPr>
        <dsp:cNvPr id="0" name=""/>
        <dsp:cNvSpPr/>
      </dsp:nvSpPr>
      <dsp:spPr>
        <a:xfrm>
          <a:off x="8391621" y="47920"/>
          <a:ext cx="1076846" cy="1076846"/>
        </a:xfrm>
        <a:prstGeom prst="ellipse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549321" y="205620"/>
        <a:ext cx="761446" cy="761446"/>
      </dsp:txXfrm>
    </dsp:sp>
    <dsp:sp modelId="{E9D65898-C08E-4910-8556-962A366760EE}">
      <dsp:nvSpPr>
        <dsp:cNvPr id="0" name=""/>
        <dsp:cNvSpPr/>
      </dsp:nvSpPr>
      <dsp:spPr>
        <a:xfrm>
          <a:off x="7765256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closing an output file can result in data not being written to the file</a:t>
          </a:r>
        </a:p>
      </dsp:txBody>
      <dsp:txXfrm>
        <a:off x="7765256" y="1683504"/>
        <a:ext cx="2329576" cy="1572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E1CA7-5736-4248-89DF-07858EA8F725}">
      <dsp:nvSpPr>
        <dsp:cNvPr id="0" name=""/>
        <dsp:cNvSpPr/>
      </dsp:nvSpPr>
      <dsp:spPr>
        <a:xfrm>
          <a:off x="3033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In this example, we’ll create a directory if one doesn’t already exist</a:t>
          </a:r>
          <a:endParaRPr lang="en-US" sz="1900" kern="1200"/>
        </a:p>
      </dsp:txBody>
      <dsp:txXfrm>
        <a:off x="3033" y="1256211"/>
        <a:ext cx="2406420" cy="1983492"/>
      </dsp:txXfrm>
    </dsp:sp>
    <dsp:sp modelId="{FBE386FF-10C1-4D6C-B52D-694F772253AC}">
      <dsp:nvSpPr>
        <dsp:cNvPr id="0" name=""/>
        <dsp:cNvSpPr/>
      </dsp:nvSpPr>
      <dsp:spPr>
        <a:xfrm>
          <a:off x="710370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608" y="475819"/>
        <a:ext cx="701270" cy="701270"/>
      </dsp:txXfrm>
    </dsp:sp>
    <dsp:sp modelId="{85A15C58-2BF9-44DF-94D5-B1FFF55D94FC}">
      <dsp:nvSpPr>
        <dsp:cNvPr id="0" name=""/>
        <dsp:cNvSpPr/>
      </dsp:nvSpPr>
      <dsp:spPr>
        <a:xfrm>
          <a:off x="3033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BAE0AD-3A96-43D2-90F2-ACE0497FCDD0}">
      <dsp:nvSpPr>
        <dsp:cNvPr id="0" name=""/>
        <dsp:cNvSpPr/>
      </dsp:nvSpPr>
      <dsp:spPr>
        <a:xfrm>
          <a:off x="2650095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On the second run, we’ll create a file if it doesn’t already exist</a:t>
          </a:r>
          <a:endParaRPr lang="en-US" sz="1900" kern="1200"/>
        </a:p>
      </dsp:txBody>
      <dsp:txXfrm>
        <a:off x="2650095" y="1256211"/>
        <a:ext cx="2406420" cy="1983492"/>
      </dsp:txXfrm>
    </dsp:sp>
    <dsp:sp modelId="{341839D9-0907-4ED5-A826-9E3955D532C2}">
      <dsp:nvSpPr>
        <dsp:cNvPr id="0" name=""/>
        <dsp:cNvSpPr/>
      </dsp:nvSpPr>
      <dsp:spPr>
        <a:xfrm>
          <a:off x="3357433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671" y="475819"/>
        <a:ext cx="701270" cy="701270"/>
      </dsp:txXfrm>
    </dsp:sp>
    <dsp:sp modelId="{93E5DA0C-7864-4E07-9BE4-C9FC34692830}">
      <dsp:nvSpPr>
        <dsp:cNvPr id="0" name=""/>
        <dsp:cNvSpPr/>
      </dsp:nvSpPr>
      <dsp:spPr>
        <a:xfrm>
          <a:off x="2650095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947E07-1B62-4B20-9CDE-0F34EA153DA1}">
      <dsp:nvSpPr>
        <dsp:cNvPr id="0" name=""/>
        <dsp:cNvSpPr/>
      </dsp:nvSpPr>
      <dsp:spPr>
        <a:xfrm>
          <a:off x="5297158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Can combine to create a file when you create the directory</a:t>
          </a:r>
          <a:endParaRPr lang="en-US" sz="1900" kern="1200"/>
        </a:p>
      </dsp:txBody>
      <dsp:txXfrm>
        <a:off x="5297158" y="1256211"/>
        <a:ext cx="2406420" cy="1983492"/>
      </dsp:txXfrm>
    </dsp:sp>
    <dsp:sp modelId="{9DC2E46C-1A4E-4EE5-8050-A4BF78EBD191}">
      <dsp:nvSpPr>
        <dsp:cNvPr id="0" name=""/>
        <dsp:cNvSpPr/>
      </dsp:nvSpPr>
      <dsp:spPr>
        <a:xfrm>
          <a:off x="6004495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733" y="475819"/>
        <a:ext cx="701270" cy="701270"/>
      </dsp:txXfrm>
    </dsp:sp>
    <dsp:sp modelId="{77B7DA67-4A78-4B79-A073-7D8A4E7E1C40}">
      <dsp:nvSpPr>
        <dsp:cNvPr id="0" name=""/>
        <dsp:cNvSpPr/>
      </dsp:nvSpPr>
      <dsp:spPr>
        <a:xfrm>
          <a:off x="5297158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45DC07-1F4E-4E59-AAE1-D59E60BF784F}">
      <dsp:nvSpPr>
        <dsp:cNvPr id="0" name=""/>
        <dsp:cNvSpPr/>
      </dsp:nvSpPr>
      <dsp:spPr>
        <a:xfrm>
          <a:off x="7944221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Wanted to show you the power of sequential runs as we get into this a lot in read/writing</a:t>
          </a:r>
          <a:endParaRPr lang="en-US" sz="1900" kern="1200"/>
        </a:p>
      </dsp:txBody>
      <dsp:txXfrm>
        <a:off x="7944221" y="1256211"/>
        <a:ext cx="2406420" cy="1983492"/>
      </dsp:txXfrm>
    </dsp:sp>
    <dsp:sp modelId="{6E547CAC-D656-4D98-80A7-5390CB160372}">
      <dsp:nvSpPr>
        <dsp:cNvPr id="0" name=""/>
        <dsp:cNvSpPr/>
      </dsp:nvSpPr>
      <dsp:spPr>
        <a:xfrm>
          <a:off x="8651558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6796" y="475819"/>
        <a:ext cx="701270" cy="701270"/>
      </dsp:txXfrm>
    </dsp:sp>
    <dsp:sp modelId="{4C5B601D-864F-4E03-B556-523ECA511248}">
      <dsp:nvSpPr>
        <dsp:cNvPr id="0" name=""/>
        <dsp:cNvSpPr/>
      </dsp:nvSpPr>
      <dsp:spPr>
        <a:xfrm>
          <a:off x="7944221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EDA39-5569-4B3B-92C5-117BD377EBE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9BDD-D343-4CAB-A042-69C4AC4F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D523-DE83-42E8-B6FD-93C6BC13F392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4B9-C855-4A0A-90A7-480EA4F49E56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4870-A2C8-452D-BD8B-7286FFDBC0AA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FA06-8D8B-406D-A643-F6AD68F36F7C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D6A1-E894-4760-BFE2-1B12ED75340D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5075-EA69-473A-953C-8591E670EE2F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23C1-12FB-43EC-A596-BE2C33F39C8C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9D2-F3A6-49E0-A84A-BC316AC99613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E243-B207-45BE-8502-BC9B82A71666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1D67-DA2C-49E3-B39D-D2685E31A17B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0FBA-FBB8-4598-A0DD-49C335D0B582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D268-54A0-42B1-94D8-8755ADAFD077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3A35-D8F1-4C54-938D-CE004034F0D7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1BED-A5C7-4EBA-BC53-CBF393BC51C5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F9E7-1BFB-41D9-980D-F4B78798F173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3CB-F758-4B7E-A9B6-58D48175084B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E61-0D68-4AC2-876C-199060BC55E2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32ED-CE79-4A7B-B0B5-E0811F066257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Visual C#, Sixth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1B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GB" sz="2900"/>
              <a:t>Understanding file data organisation</a:t>
            </a:r>
            <a:endParaRPr lang="en-ZA" sz="2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1DC35-8272-4EFE-9D26-5EE1B7C1F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3779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56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Understanding file data organisation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4356" y="643466"/>
            <a:ext cx="777493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Understanding file data organisation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5DFC42-E245-498A-A4A1-DD99AE5E3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882846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73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49E54-C0AE-4818-A10F-E06E21BD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5347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87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GB" sz="2400"/>
              <a:t>Example</a:t>
            </a:r>
            <a:endParaRPr lang="en-ZA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ZA" sz="1400"/>
              <a:t>Note: System.IO</a:t>
            </a:r>
          </a:p>
          <a:p>
            <a:r>
              <a:rPr lang="en-ZA" sz="1400"/>
              <a:t>Note if File/Directory.Exists</a:t>
            </a:r>
          </a:p>
          <a:p>
            <a:r>
              <a:rPr lang="en-ZA" sz="1400"/>
              <a:t>Note paths</a:t>
            </a:r>
          </a:p>
          <a:p>
            <a:r>
              <a:rPr lang="en-ZA" sz="1400"/>
              <a:t>Sln – bin/debug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527EE-110D-4389-A625-9549C4D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277674"/>
            <a:ext cx="5895257" cy="43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6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streaming</a:t>
            </a:r>
            <a:endParaRPr lang="en-ZA" sz="28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2010443"/>
            <a:ext cx="5926045" cy="28371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A stream functions as a pipeline or channel between an input device and an application, and potentially an output device</a:t>
            </a:r>
          </a:p>
          <a:p>
            <a:endParaRPr lang="en-ZA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8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Default stream objects in C#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01486-3BED-48E8-81B6-0F45AD4A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4736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0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GB" sz="3200"/>
              <a:t>Understanding streams</a:t>
            </a:r>
            <a:endParaRPr lang="en-Z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US" sz="1800"/>
              <a:t>Most streams flow in only one direction</a:t>
            </a:r>
          </a:p>
          <a:p>
            <a:endParaRPr lang="en-ZA" sz="1800"/>
          </a:p>
        </p:txBody>
      </p:sp>
    </p:spTree>
    <p:extLst>
      <p:ext uri="{BB962C8B-B14F-4D97-AF65-F5344CB8AC3E}">
        <p14:creationId xmlns:p14="http://schemas.microsoft.com/office/powerpoint/2010/main" val="237316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Understanding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01486-3BED-48E8-81B6-0F45AD4A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1815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6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Understanding streams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777291"/>
            <a:ext cx="10896714" cy="3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Files and the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/>
              <a:t> and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/>
              <a:t> Classes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4B1AE-7BA4-48E4-88E7-7B39AFE15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398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802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Understanding streams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0825" y="643466"/>
            <a:ext cx="6361999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pc="-200"/>
              <a:t>Writing and Reading a Sequential </a:t>
            </a:r>
            <a:br>
              <a:rPr lang="en-US" spc="-200"/>
            </a:br>
            <a:r>
              <a:rPr lang="en-US" spc="-200"/>
              <a:t>Access File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7863C-C491-465A-842B-68E7FDCEB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84933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80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pc="-200"/>
              <a:t>Writing and Reading a Sequential </a:t>
            </a:r>
            <a:br>
              <a:rPr lang="en-US" spc="-200"/>
            </a:br>
            <a:r>
              <a:rPr lang="en-US" spc="-200"/>
              <a:t>Access File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A6DF7-1E0D-4FD2-A8C2-964EDD5E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51886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54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 spc="-200"/>
              <a:t>Writing and Reading a Sequential </a:t>
            </a:r>
            <a:br>
              <a:rPr lang="en-US" sz="3200" spc="-200"/>
            </a:br>
            <a:r>
              <a:rPr lang="en-US" sz="3200" spc="-200"/>
              <a:t>Access File</a:t>
            </a:r>
            <a:endParaRPr lang="en-Z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pPr lvl="1"/>
            <a:endParaRPr lang="en-US" dirty="0">
              <a:latin typeface="Courier New" pitchFamily="-96" charset="0"/>
            </a:endParaRPr>
          </a:p>
          <a:p>
            <a:pPr marL="400050" lvl="1" indent="0">
              <a:buNone/>
            </a:pPr>
            <a:r>
              <a:rPr lang="en-US">
                <a:latin typeface="Courier New" pitchFamily="-96" charset="0"/>
              </a:rPr>
              <a:t>FileStream inFile = new FileStream(FILENAME,</a:t>
            </a:r>
          </a:p>
          <a:p>
            <a:pPr marL="400050" lvl="1" indent="0">
              <a:buNone/>
            </a:pPr>
            <a:r>
              <a:rPr lang="en-US">
                <a:latin typeface="Courier New" pitchFamily="-96" charset="0"/>
              </a:rPr>
              <a:t>FileMode.Open, FileAccess.Read);</a:t>
            </a:r>
          </a:p>
          <a:p>
            <a:pPr marL="400050" lvl="1" indent="0">
              <a:buNone/>
            </a:pPr>
            <a:endParaRPr lang="en-US">
              <a:latin typeface="Courier New" pitchFamily="-96" charset="0"/>
            </a:endParaRPr>
          </a:p>
          <a:p>
            <a:pPr marL="400050" lvl="1" indent="0">
              <a:buNone/>
            </a:pPr>
            <a:r>
              <a:rPr lang="en-US">
                <a:latin typeface="Courier New" pitchFamily="-96" charset="0"/>
              </a:rPr>
              <a:t>StreamReader reader = new StreamReader(inFile);</a:t>
            </a:r>
          </a:p>
        </p:txBody>
      </p:sp>
    </p:spTree>
    <p:extLst>
      <p:ext uri="{BB962C8B-B14F-4D97-AF65-F5344CB8AC3E}">
        <p14:creationId xmlns:p14="http://schemas.microsoft.com/office/powerpoint/2010/main" val="193873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Writing and Reading a Sequential </a:t>
            </a:r>
            <a:br>
              <a:rPr lang="en-US" spc="-200"/>
            </a:br>
            <a:r>
              <a:rPr lang="en-US" spc="-200"/>
              <a:t>Access File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A32-6E75-4F12-A934-9FF918651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5848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23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  <a:endParaRPr lang="en-Z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586E48-6974-44B5-BFCB-C8FB79864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52953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00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64C0D-9BF6-4037-9101-6E73F6175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355803"/>
            <a:ext cx="5895257" cy="41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example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C117A6F-8117-4418-BF22-A81D0488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472" y="643466"/>
            <a:ext cx="8426705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 dirty="0"/>
              <a:t>example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7BFD5-7B8C-403C-8E6B-89F610EE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60" y="2051700"/>
            <a:ext cx="8806774" cy="137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91E70-E329-48DF-A944-F27B1054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59" y="3429000"/>
            <a:ext cx="8797759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4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example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7FBAAEA-43C5-4A29-9C19-63263365B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4761" y="643466"/>
            <a:ext cx="849412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Files and the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/>
              <a:t> and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/>
              <a:t> Classes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6FDA5-5660-4DFF-B63B-48878C523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542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40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Disadvantages to writing to a text file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3C03A-BE24-4231-BE7E-AD917135E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50214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3135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/>
              <a:t>Serialisation and deserialisation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75AF64-82CF-43F4-80D0-30EC329F9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217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547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GB" sz="2600"/>
              <a:t>Serialisation and </a:t>
            </a:r>
            <a:r>
              <a:rPr lang="en-GB" sz="2600" err="1"/>
              <a:t>deserialisation</a:t>
            </a:r>
            <a:endParaRPr lang="en-ZA" sz="2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546B2-24EF-41AD-A79A-51A76469F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0013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711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Serialisation and </a:t>
            </a:r>
            <a:r>
              <a:rPr lang="en-GB" dirty="0" err="1"/>
              <a:t>deserialisation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99E23-2471-415C-9776-839567569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0621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547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Serialisation and deserialisation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FF49ACF-E5B4-4FB6-A4EB-D80DE7D2C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714429"/>
            <a:ext cx="10896714" cy="37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2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Serialisation and deserialisation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BDB2A8-90A5-4A70-9CDE-B221E6EF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9446" y="643466"/>
            <a:ext cx="1012475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Files and the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/>
              <a:t> and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/>
              <a:t> Classes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4908D-617C-471A-9A8D-20D91DE6C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5653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3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Files and the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/>
              <a:t> and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/>
              <a:t> Classes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1471DA-1C96-4EFE-8654-1FEAD5DF1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8565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16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pc="-200"/>
              <a:t>Files and the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/>
              <a:t> and </a:t>
            </a:r>
            <a:r>
              <a:rPr lang="en-US" spc="-20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/>
              <a:t> Classes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AF7B94-1F9C-4060-AE36-43D26D798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4882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05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spc="-200"/>
              <a:t>Files and the File and Directory Classes</a:t>
            </a:r>
            <a:endParaRPr lang="en-US" sz="330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721" y="643466"/>
            <a:ext cx="944020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spc="-200"/>
              <a:t>Files and the File and Directory Classes</a:t>
            </a:r>
            <a:endParaRPr lang="en-US" sz="330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2188" y="643466"/>
            <a:ext cx="777927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4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Understanding file data organisation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10340-AE2F-4B86-B107-46C5F2205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3458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292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 Old Style</vt:lpstr>
      <vt:lpstr>Calibri</vt:lpstr>
      <vt:lpstr>Courier New</vt:lpstr>
      <vt:lpstr>Rockwell</vt:lpstr>
      <vt:lpstr>Damask</vt:lpstr>
      <vt:lpstr>Game Development 1B</vt:lpstr>
      <vt:lpstr>Files and the File and Directory Classes</vt:lpstr>
      <vt:lpstr>Files and the File and Directory Classes</vt:lpstr>
      <vt:lpstr>Files and the File and Directory Classes</vt:lpstr>
      <vt:lpstr>Files and the File and Directory Classes</vt:lpstr>
      <vt:lpstr>Files and the File and Directory Classes</vt:lpstr>
      <vt:lpstr>Files and the File and Directory Classes</vt:lpstr>
      <vt:lpstr>Files and the File and Directory Classes</vt:lpstr>
      <vt:lpstr>Understanding file data organisation</vt:lpstr>
      <vt:lpstr>Understanding file data organisation</vt:lpstr>
      <vt:lpstr>Understanding file data organisation</vt:lpstr>
      <vt:lpstr>Understanding file data organisation</vt:lpstr>
      <vt:lpstr>Example</vt:lpstr>
      <vt:lpstr>Example</vt:lpstr>
      <vt:lpstr>streaming</vt:lpstr>
      <vt:lpstr>Default stream objects in C#</vt:lpstr>
      <vt:lpstr>Understanding streams</vt:lpstr>
      <vt:lpstr>Understanding streams</vt:lpstr>
      <vt:lpstr>Understanding streams</vt:lpstr>
      <vt:lpstr>Understanding streams</vt:lpstr>
      <vt:lpstr>Writing and Reading a Sequential  Access File</vt:lpstr>
      <vt:lpstr>Writing and Reading a Sequential  Access File</vt:lpstr>
      <vt:lpstr>Writing and Reading a Sequential  Access File</vt:lpstr>
      <vt:lpstr>Writing and Reading a Sequential  Access File</vt:lpstr>
      <vt:lpstr>example</vt:lpstr>
      <vt:lpstr>example</vt:lpstr>
      <vt:lpstr>example</vt:lpstr>
      <vt:lpstr>example</vt:lpstr>
      <vt:lpstr>example</vt:lpstr>
      <vt:lpstr>Disadvantages to writing to a text file</vt:lpstr>
      <vt:lpstr>Serialisation and deserialisation</vt:lpstr>
      <vt:lpstr>Serialisation and deserialisation</vt:lpstr>
      <vt:lpstr>Serialisation and deserialisation</vt:lpstr>
      <vt:lpstr>Serialisation and deserialisation</vt:lpstr>
      <vt:lpstr>Serialisation and deserialisation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1B</dc:title>
  <dc:creator>Cyberchaos</dc:creator>
  <cp:lastModifiedBy>Cyberchaos</cp:lastModifiedBy>
  <cp:revision>1</cp:revision>
  <dcterms:created xsi:type="dcterms:W3CDTF">2018-07-19T07:51:16Z</dcterms:created>
  <dcterms:modified xsi:type="dcterms:W3CDTF">2018-07-19T07:51:27Z</dcterms:modified>
</cp:coreProperties>
</file>