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8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1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0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5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3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3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3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D25BD-EAE9-46E9-8CA4-A3CF52410B7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8AAE-84A2-4D83-A71F-D58219EEB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城市电力预测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曾显珣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01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90904" y="262998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/>
              <a:t>谢谢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7762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:	</a:t>
            </a:r>
            <a:r>
              <a:rPr lang="zh-CN" altLang="en-US" dirty="0" smtClean="0"/>
              <a:t>意大利特伦蒂诺省 </a:t>
            </a:r>
            <a:r>
              <a:rPr lang="en-US" altLang="zh-CN" dirty="0" smtClean="0"/>
              <a:t>	</a:t>
            </a:r>
            <a:r>
              <a:rPr lang="zh-CN" altLang="en-US" dirty="0" smtClean="0"/>
              <a:t>大数据挑战赛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将全省划分为</a:t>
            </a:r>
            <a:r>
              <a:rPr lang="en-US" altLang="zh-CN" dirty="0" smtClean="0"/>
              <a:t>6575</a:t>
            </a:r>
            <a:r>
              <a:rPr lang="zh-CN" altLang="en-US" dirty="0" smtClean="0"/>
              <a:t>个网格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07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每一个网格的</a:t>
            </a:r>
            <a:r>
              <a:rPr lang="zh-CN" altLang="zh-CN" b="1" dirty="0" smtClean="0"/>
              <a:t>温度，降水</a:t>
            </a:r>
            <a:r>
              <a:rPr lang="zh-CN" altLang="zh-CN" dirty="0" smtClean="0"/>
              <a:t>关于时间的序列（每</a:t>
            </a:r>
            <a:r>
              <a:rPr lang="en-US" altLang="zh-CN" dirty="0" smtClean="0"/>
              <a:t>15min</a:t>
            </a:r>
            <a:r>
              <a:rPr lang="zh-CN" altLang="zh-CN" dirty="0" smtClean="0"/>
              <a:t>，一天</a:t>
            </a:r>
            <a:r>
              <a:rPr lang="en-US" altLang="zh-CN" dirty="0" smtClean="0"/>
              <a:t>96</a:t>
            </a:r>
            <a:r>
              <a:rPr lang="zh-CN" altLang="zh-CN" dirty="0" smtClean="0"/>
              <a:t>个点，共两个月）</a:t>
            </a:r>
          </a:p>
          <a:p>
            <a:r>
              <a:rPr lang="zh-CN" altLang="zh-CN" dirty="0" smtClean="0"/>
              <a:t>每一个网格的电话，短信数量关于时间的的序列（每</a:t>
            </a:r>
            <a:r>
              <a:rPr lang="en-US" altLang="zh-CN" dirty="0" smtClean="0"/>
              <a:t>10min</a:t>
            </a:r>
            <a:r>
              <a:rPr lang="zh-CN" altLang="zh-CN" dirty="0" smtClean="0"/>
              <a:t>，一天</a:t>
            </a:r>
            <a:r>
              <a:rPr lang="en-US" altLang="zh-CN" dirty="0" smtClean="0"/>
              <a:t>144</a:t>
            </a:r>
            <a:r>
              <a:rPr lang="zh-CN" altLang="zh-CN" dirty="0" smtClean="0"/>
              <a:t>个点，共两个月）</a:t>
            </a:r>
          </a:p>
          <a:p>
            <a:r>
              <a:rPr lang="zh-CN" altLang="zh-CN" dirty="0" smtClean="0"/>
              <a:t>每一个网格的网络流量（连接</a:t>
            </a:r>
            <a:r>
              <a:rPr lang="en-US" altLang="zh-CN" dirty="0" smtClean="0"/>
              <a:t>internet</a:t>
            </a:r>
            <a:r>
              <a:rPr lang="zh-CN" altLang="zh-CN" dirty="0" smtClean="0"/>
              <a:t>使用超过</a:t>
            </a:r>
            <a:r>
              <a:rPr lang="en-US" altLang="zh-CN" dirty="0" smtClean="0"/>
              <a:t>15min</a:t>
            </a:r>
            <a:r>
              <a:rPr lang="zh-CN" altLang="zh-CN" dirty="0" smtClean="0"/>
              <a:t>或传输超</a:t>
            </a:r>
            <a:r>
              <a:rPr lang="en-US" altLang="zh-CN" dirty="0" smtClean="0"/>
              <a:t>5M</a:t>
            </a:r>
            <a:r>
              <a:rPr lang="zh-CN" altLang="zh-CN" dirty="0" smtClean="0"/>
              <a:t>的用户（设备）数量）关于时间的序列（每</a:t>
            </a:r>
            <a:r>
              <a:rPr lang="en-US" altLang="zh-CN" dirty="0" smtClean="0"/>
              <a:t>10min</a:t>
            </a:r>
            <a:r>
              <a:rPr lang="zh-CN" altLang="zh-CN" dirty="0" smtClean="0"/>
              <a:t>，一天</a:t>
            </a:r>
            <a:r>
              <a:rPr lang="en-US" altLang="zh-CN" dirty="0" smtClean="0"/>
              <a:t>144</a:t>
            </a:r>
            <a:r>
              <a:rPr lang="zh-CN" altLang="zh-CN" dirty="0" smtClean="0"/>
              <a:t>个点，共两个月）</a:t>
            </a:r>
          </a:p>
        </p:txBody>
      </p:sp>
    </p:spTree>
    <p:extLst>
      <p:ext uri="{BB962C8B-B14F-4D97-AF65-F5344CB8AC3E}">
        <p14:creationId xmlns:p14="http://schemas.microsoft.com/office/powerpoint/2010/main" val="203008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一些</a:t>
            </a:r>
            <a:r>
              <a:rPr lang="zh-CN" altLang="zh-CN" dirty="0"/>
              <a:t>主要行政区域</a:t>
            </a:r>
            <a:r>
              <a:rPr lang="zh-CN" altLang="zh-CN" dirty="0" smtClean="0"/>
              <a:t>（</a:t>
            </a:r>
            <a:r>
              <a:rPr lang="zh-CN" altLang="en-US" dirty="0" smtClean="0"/>
              <a:t>特伦蒂诺</a:t>
            </a:r>
            <a:r>
              <a:rPr lang="zh-CN" altLang="zh-CN" dirty="0" smtClean="0"/>
              <a:t>省</a:t>
            </a:r>
            <a:r>
              <a:rPr lang="zh-CN" altLang="zh-CN" dirty="0"/>
              <a:t>共</a:t>
            </a:r>
            <a:r>
              <a:rPr lang="en-US" altLang="zh-CN" dirty="0"/>
              <a:t>6575</a:t>
            </a:r>
            <a:r>
              <a:rPr lang="zh-CN" altLang="zh-CN" dirty="0"/>
              <a:t>个网格，这里只含有</a:t>
            </a:r>
            <a:r>
              <a:rPr lang="en-US" altLang="zh-CN" dirty="0"/>
              <a:t>2020</a:t>
            </a:r>
            <a:r>
              <a:rPr lang="zh-CN" altLang="zh-CN" dirty="0"/>
              <a:t>个网格的信息）的电力消耗关于时间的序列</a:t>
            </a:r>
            <a:r>
              <a:rPr lang="en-US" altLang="zh-CN" dirty="0"/>
              <a:t>(</a:t>
            </a:r>
            <a:r>
              <a:rPr lang="zh-CN" altLang="zh-CN" dirty="0"/>
              <a:t>每</a:t>
            </a:r>
            <a:r>
              <a:rPr lang="en-US" altLang="zh-CN" dirty="0"/>
              <a:t>10min,</a:t>
            </a:r>
            <a:r>
              <a:rPr lang="zh-CN" altLang="zh-CN" dirty="0"/>
              <a:t>一天</a:t>
            </a:r>
            <a:r>
              <a:rPr lang="en-US" altLang="zh-CN" dirty="0"/>
              <a:t>144</a:t>
            </a:r>
            <a:r>
              <a:rPr lang="zh-CN" altLang="zh-CN" dirty="0"/>
              <a:t>个点，共两个月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一些主要行政区域（特伦托省共</a:t>
            </a:r>
            <a:r>
              <a:rPr lang="en-US" altLang="zh-CN" dirty="0"/>
              <a:t>6575</a:t>
            </a:r>
            <a:r>
              <a:rPr lang="zh-CN" altLang="zh-CN" dirty="0"/>
              <a:t>个网格，这里只含有</a:t>
            </a:r>
            <a:r>
              <a:rPr lang="en-US" altLang="zh-CN" dirty="0"/>
              <a:t>159</a:t>
            </a:r>
            <a:r>
              <a:rPr lang="zh-CN" altLang="zh-CN" dirty="0"/>
              <a:t>个地理位置的信息）的推特数量关于时间的序列（每</a:t>
            </a:r>
            <a:r>
              <a:rPr lang="en-US" altLang="zh-CN" dirty="0"/>
              <a:t>10min,</a:t>
            </a:r>
            <a:r>
              <a:rPr lang="zh-CN" altLang="zh-CN" dirty="0"/>
              <a:t>一天</a:t>
            </a:r>
            <a:r>
              <a:rPr lang="en-US" altLang="zh-CN" dirty="0"/>
              <a:t>144</a:t>
            </a:r>
            <a:r>
              <a:rPr lang="zh-CN" altLang="zh-CN" dirty="0"/>
              <a:t>个点，共两个月）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6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利用天气，电话，短信，网络流量，电力，推特数据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预测未来时刻每个网格的电力消耗值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19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数据合理性分析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验证数据预处理是否得当</a:t>
            </a:r>
            <a:endParaRPr lang="en-US" altLang="zh-CN" dirty="0" smtClean="0"/>
          </a:p>
          <a:p>
            <a:r>
              <a:rPr lang="zh-CN" altLang="en-US" dirty="0" smtClean="0"/>
              <a:t>数据重采样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天气数据与其他数据的时间颗粒度不数据重采样</a:t>
            </a:r>
            <a:endParaRPr lang="en-US" altLang="zh-CN" dirty="0" smtClean="0"/>
          </a:p>
          <a:p>
            <a:r>
              <a:rPr lang="zh-CN" altLang="en-US" dirty="0" smtClean="0"/>
              <a:t>相关性分析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用皮尔逊相关系数计算每个网格中，各个特征与电力消耗的相关程度</a:t>
            </a:r>
            <a:endParaRPr lang="en-US" altLang="zh-CN" dirty="0"/>
          </a:p>
          <a:p>
            <a:r>
              <a:rPr lang="zh-CN" altLang="en-US" dirty="0" smtClean="0"/>
              <a:t>去噪处理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转换到频域，将高频的噪声，毛刺去除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775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加入时间特征</a:t>
            </a:r>
            <a:endParaRPr lang="en-US" altLang="zh-CN" dirty="0"/>
          </a:p>
          <a:p>
            <a:pPr lvl="1"/>
            <a:r>
              <a:rPr lang="zh-CN" altLang="en-US" dirty="0" smtClean="0"/>
              <a:t>观察发现周末和工作日的电力消耗值有差别</a:t>
            </a:r>
            <a:endParaRPr lang="en-US" altLang="zh-CN" dirty="0" smtClean="0"/>
          </a:p>
          <a:p>
            <a:r>
              <a:rPr lang="zh-CN" altLang="en-US" dirty="0" smtClean="0"/>
              <a:t>模型搭建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LSTM</a:t>
            </a:r>
            <a:r>
              <a:rPr lang="zh-CN" altLang="en-US" dirty="0" smtClean="0"/>
              <a:t>循环神经网络</a:t>
            </a:r>
            <a:endParaRPr lang="en-US" altLang="zh-CN" dirty="0"/>
          </a:p>
          <a:p>
            <a:r>
              <a:rPr lang="zh-CN" altLang="en-US" dirty="0" smtClean="0"/>
              <a:t>对预测结果做定量分析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mse</a:t>
            </a:r>
            <a:r>
              <a:rPr lang="zh-CN" altLang="en-US" dirty="0" smtClean="0"/>
              <a:t>均方误差和</a:t>
            </a:r>
            <a:r>
              <a:rPr lang="en-US" altLang="zh-CN" dirty="0" err="1" smtClean="0"/>
              <a:t>mae</a:t>
            </a:r>
            <a:r>
              <a:rPr lang="zh-CN" altLang="en-US" dirty="0" smtClean="0"/>
              <a:t>平均绝对误差做损失函数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并保存每次预测结果的</a:t>
            </a:r>
            <a:r>
              <a:rPr lang="en-US" altLang="zh-CN" dirty="0" err="1" smtClean="0"/>
              <a:t>mse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mae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79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电话和短信数据缺失值过多，很多都是多个时间段的确实，无法用传统的缺失值填补方法处理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电力数据存在异常值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暂时只考虑了时间相关性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736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处理好数据缺失值问题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Facebook</a:t>
            </a:r>
            <a:r>
              <a:rPr lang="zh-CN" altLang="en-US" dirty="0" smtClean="0"/>
              <a:t>公司提出的</a:t>
            </a:r>
            <a:r>
              <a:rPr lang="en-US" altLang="zh-CN" dirty="0" err="1" smtClean="0"/>
              <a:t>prohet</a:t>
            </a:r>
            <a:r>
              <a:rPr lang="zh-CN" altLang="en-US" dirty="0" smtClean="0"/>
              <a:t>方法去处理</a:t>
            </a:r>
            <a:endParaRPr lang="en-US" altLang="zh-CN" dirty="0" smtClean="0"/>
          </a:p>
          <a:p>
            <a:r>
              <a:rPr lang="zh-CN" altLang="en-US" dirty="0" smtClean="0"/>
              <a:t>检测出电力异常值出现的网格并分析原因</a:t>
            </a:r>
            <a:endParaRPr lang="en-US" altLang="zh-CN" dirty="0" smtClean="0"/>
          </a:p>
          <a:p>
            <a:r>
              <a:rPr lang="zh-CN" altLang="en-US" dirty="0"/>
              <a:t>探索</a:t>
            </a:r>
            <a:r>
              <a:rPr lang="zh-CN" altLang="en-US" dirty="0" smtClean="0"/>
              <a:t>空间相关性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周边网格的各个特征对预测网格的电力值是否有影响，尤其是同一条电力线上的网格</a:t>
            </a:r>
            <a:endParaRPr lang="en-US" altLang="zh-CN" dirty="0" smtClean="0"/>
          </a:p>
          <a:p>
            <a:r>
              <a:rPr lang="zh-CN" altLang="en-US" dirty="0" smtClean="0"/>
              <a:t>基于传统的统计学预测方法搭建模型</a:t>
            </a:r>
            <a:endParaRPr lang="en-US" altLang="zh-CN" dirty="0" smtClean="0"/>
          </a:p>
          <a:p>
            <a:pPr lvl="1"/>
            <a:r>
              <a:rPr lang="zh-CN" altLang="en-US" dirty="0"/>
              <a:t>比如</a:t>
            </a:r>
            <a:r>
              <a:rPr lang="en-US" altLang="zh-CN" dirty="0" err="1"/>
              <a:t>arima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探索地理特性与社会功能特性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地理位置和社会功能对预测是否有影响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6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421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城市电力预测</vt:lpstr>
      <vt:lpstr>数据介绍</vt:lpstr>
      <vt:lpstr>数据介绍</vt:lpstr>
      <vt:lpstr>数据介绍</vt:lpstr>
      <vt:lpstr>目标</vt:lpstr>
      <vt:lpstr>已完成</vt:lpstr>
      <vt:lpstr>已完成</vt:lpstr>
      <vt:lpstr>问题</vt:lpstr>
      <vt:lpstr>下一步</vt:lpstr>
      <vt:lpstr>PowerPoint 演示文稿</vt:lpstr>
    </vt:vector>
  </TitlesOfParts>
  <Company>jjq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城市电力预测</dc:title>
  <dc:creator>zengxianxun3</dc:creator>
  <cp:lastModifiedBy>zengxianxun3</cp:lastModifiedBy>
  <cp:revision>6</cp:revision>
  <dcterms:created xsi:type="dcterms:W3CDTF">2018-07-05T01:32:10Z</dcterms:created>
  <dcterms:modified xsi:type="dcterms:W3CDTF">2018-07-25T06:33:41Z</dcterms:modified>
</cp:coreProperties>
</file>