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电力数据介绍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曾显珣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6200" y="28956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谢谢！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28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年意大利大数据挑战赛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</a:t>
            </a:r>
            <a:r>
              <a:rPr kumimoji="1" lang="zh-CN" altLang="en-US" dirty="0" smtClean="0"/>
              <a:t>意大利特伦蒂诺省划分成</a:t>
            </a:r>
            <a:r>
              <a:rPr kumimoji="1" lang="en-US" altLang="zh-CN" dirty="0" smtClean="0"/>
              <a:t>6575</a:t>
            </a:r>
            <a:r>
              <a:rPr kumimoji="1" lang="zh-CN" altLang="en-US" dirty="0" smtClean="0"/>
              <a:t>个网格</a:t>
            </a:r>
            <a:r>
              <a:rPr kumimoji="1" lang="en-US" altLang="zh-CN" dirty="0" smtClean="0"/>
              <a:t>(235*235</a:t>
            </a:r>
            <a:r>
              <a:rPr kumimoji="1" lang="zh-CN" altLang="en-US" dirty="0" smtClean="0"/>
              <a:t>米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时间跨度为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-12</a:t>
            </a:r>
            <a:r>
              <a:rPr kumimoji="1" lang="zh-CN" altLang="en-US" dirty="0" smtClean="0"/>
              <a:t>月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4163497"/>
            <a:ext cx="7454900" cy="177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5505" y="61240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图一：特伦蒂诺省全貌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45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数据一：</a:t>
            </a:r>
            <a:r>
              <a:rPr lang="zh-CN" altLang="en-US" sz="3200" dirty="0" smtClean="0"/>
              <a:t>网格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耗电设备数量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grid_equip.csv</a:t>
            </a:r>
            <a:endParaRPr lang="en-US" altLang="zh-CN" dirty="0" smtClean="0"/>
          </a:p>
          <a:p>
            <a:r>
              <a:rPr lang="zh-CN" altLang="en-US" dirty="0" smtClean="0"/>
              <a:t>每个网格对应的耗电设备数量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231" y="2988686"/>
            <a:ext cx="5443538" cy="309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325505" y="612616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图二：耗电设备热力图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数据二：网格</a:t>
            </a:r>
            <a:r>
              <a:rPr kumimoji="1" lang="zh-CN" altLang="en-US" sz="3200" dirty="0"/>
              <a:t>的</a:t>
            </a:r>
            <a:r>
              <a:rPr kumimoji="1" lang="zh-CN" altLang="en-US" sz="3200" dirty="0" smtClean="0"/>
              <a:t>电力负荷值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set_consumption.csv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每个网格在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月里的电力负荷序列，颗粒度为</a:t>
            </a:r>
            <a:r>
              <a:rPr kumimoji="1" lang="en-US" altLang="zh-CN" dirty="0" smtClean="0"/>
              <a:t>10min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8" y="3381916"/>
            <a:ext cx="4571999" cy="27442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004" y="61240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图三：某</a:t>
            </a:r>
            <a:r>
              <a:rPr kumimoji="1" lang="zh-CN" altLang="en-US" smtClean="0"/>
              <a:t>一时刻全省电力负荷热力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6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数据三：所有网格的地理位置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68" y="1603893"/>
            <a:ext cx="8229600" cy="4525963"/>
          </a:xfrm>
        </p:spPr>
        <p:txBody>
          <a:bodyPr/>
          <a:lstStyle/>
          <a:p>
            <a:r>
              <a:rPr kumimoji="1" lang="en-US" altLang="zh-CN" dirty="0" err="1"/>
              <a:t>trn_grid_coordinate.csv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全省所有网格的地理位置（经纬度）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41443"/>
              </p:ext>
            </p:extLst>
          </p:nvPr>
        </p:nvGraphicFramePr>
        <p:xfrm>
          <a:off x="1524000" y="31387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Cell(</a:t>
                      </a:r>
                      <a:r>
                        <a:rPr lang="zh-CN" altLang="en-US" dirty="0" smtClean="0"/>
                        <a:t>网格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号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Coordinates(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地理坐标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930" dirty="0">
                          <a:effectLst/>
                          <a:latin typeface="Arial" charset="0"/>
                        </a:rPr>
                        <a:t>[10.927456267537572, 45.68179119797432]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930" dirty="0">
                          <a:effectLst/>
                          <a:latin typeface="Arial" charset="0"/>
                        </a:rPr>
                        <a:t>[10.940290010697588, 45.68157387892596]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930" dirty="0">
                          <a:effectLst/>
                          <a:latin typeface="Arial" charset="0"/>
                        </a:rPr>
                        <a:t>[10.953123606466104, 45.68135511904866]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47801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73242" y="51349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743" y="4980478"/>
            <a:ext cx="23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表一：</a:t>
            </a:r>
            <a:r>
              <a:rPr kumimoji="1" lang="zh-CN" altLang="en-US" smtClean="0"/>
              <a:t>地理数据格式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6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数据四：电力线的电力负荷值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SET_dec_2013.csv &amp; </a:t>
            </a:r>
            <a:r>
              <a:rPr kumimoji="1" lang="en-US" altLang="zh-CN" dirty="0" smtClean="0"/>
              <a:t>SET_nov_2013.csv</a:t>
            </a:r>
          </a:p>
          <a:p>
            <a:r>
              <a:rPr kumimoji="1" lang="zh-CN" altLang="en-US" dirty="0" smtClean="0"/>
              <a:t>每天电力线在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月份的电力负荷值序列，颗粒度为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352800"/>
            <a:ext cx="7391400" cy="2643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7116" y="6126163"/>
            <a:ext cx="564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图四：电力线</a:t>
            </a:r>
            <a:r>
              <a:rPr kumimoji="1" lang="is-IS" altLang="zh-CN" dirty="0" smtClean="0"/>
              <a:t>DG1001125</a:t>
            </a:r>
            <a:r>
              <a:rPr kumimoji="1" lang="zh-CN" altLang="en-US" dirty="0" smtClean="0"/>
              <a:t>在两个月内的电力负荷值序列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24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数据五：网格的电信数据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sms_call_dec.csv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sms_call_nov.csv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每个网格在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月份内每个时刻的电话与短信数量（相对数量），颗粒度为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7" y="4568524"/>
            <a:ext cx="4152900" cy="1195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965626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图五：</a:t>
            </a:r>
            <a:r>
              <a:rPr kumimoji="1" lang="en-US" altLang="zh-CN" dirty="0" smtClean="0"/>
              <a:t>858</a:t>
            </a:r>
            <a:r>
              <a:rPr kumimoji="1" lang="zh-CN" altLang="en-US" dirty="0" smtClean="0"/>
              <a:t>号网格第一周内的短信，电力曲线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77" y="4519810"/>
            <a:ext cx="4343400" cy="1243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8226" y="5965626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图六：</a:t>
            </a:r>
            <a:r>
              <a:rPr kumimoji="1" lang="en-US" altLang="zh-CN" dirty="0" smtClean="0"/>
              <a:t>976</a:t>
            </a:r>
            <a:r>
              <a:rPr kumimoji="1" lang="zh-CN" altLang="en-US" dirty="0" smtClean="0"/>
              <a:t>号网格第一周内的电话，电力曲线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72200" y="37057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/>
              <a:t>电话</a:t>
            </a:r>
            <a:endParaRPr kumimoji="1" lang="en-US" altLang="zh-CN" sz="1200" dirty="0" smtClean="0"/>
          </a:p>
        </p:txBody>
      </p:sp>
      <p:cxnSp>
        <p:nvCxnSpPr>
          <p:cNvPr id="10" name="直线连接符 9"/>
          <p:cNvCxnSpPr/>
          <p:nvPr/>
        </p:nvCxnSpPr>
        <p:spPr>
          <a:xfrm>
            <a:off x="6664642" y="3844243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72199" y="40894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电力</a:t>
            </a:r>
            <a:endParaRPr lang="zh-CN" altLang="en-US" sz="12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6664642" y="4227946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81201" y="38442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/>
              <a:t>短信</a:t>
            </a:r>
            <a:endParaRPr kumimoji="1" lang="en-US" altLang="zh-CN" sz="1200" dirty="0" smtClean="0"/>
          </a:p>
        </p:txBody>
      </p:sp>
      <p:cxnSp>
        <p:nvCxnSpPr>
          <p:cNvPr id="14" name="直线连接符 13"/>
          <p:cNvCxnSpPr/>
          <p:nvPr/>
        </p:nvCxnSpPr>
        <p:spPr>
          <a:xfrm>
            <a:off x="2473643" y="3982743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81200" y="42279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电力</a:t>
            </a:r>
            <a:endParaRPr lang="zh-CN" altLang="en-US" sz="1200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2473643" y="4366446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数据六：网格的温度数据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temperature_dec_resample.csv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temperature_nov_resample.csv</a:t>
            </a:r>
            <a:endParaRPr kumimoji="1" lang="en-US" altLang="zh-CN" dirty="0" smtClean="0"/>
          </a:p>
          <a:p>
            <a:r>
              <a:rPr kumimoji="1" lang="zh-CN" altLang="en-US" dirty="0"/>
              <a:t>每个网格在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月份内每个时刻</a:t>
            </a:r>
            <a:r>
              <a:rPr kumimoji="1" lang="zh-CN" altLang="en-US" dirty="0" smtClean="0"/>
              <a:t>的温度值，原时间颗粒度为</a:t>
            </a:r>
            <a:r>
              <a:rPr kumimoji="1" lang="en-US" altLang="zh-CN" dirty="0" smtClean="0"/>
              <a:t>15min</a:t>
            </a:r>
            <a:r>
              <a:rPr kumimoji="1" lang="zh-CN" altLang="en-US" dirty="0" smtClean="0"/>
              <a:t>，为使时间对齐，经重采样颗粒度为</a:t>
            </a:r>
            <a:r>
              <a:rPr kumimoji="1" lang="en-US" altLang="zh-CN" dirty="0" smtClean="0"/>
              <a:t>10min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6103"/>
            <a:ext cx="6858000" cy="19916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8137" y="648866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图七：</a:t>
            </a:r>
            <a:r>
              <a:rPr kumimoji="1" lang="en-US" altLang="zh-CN" dirty="0" smtClean="0"/>
              <a:t>9028</a:t>
            </a:r>
            <a:r>
              <a:rPr kumimoji="1" lang="zh-CN" altLang="en-US" dirty="0" smtClean="0"/>
              <a:t>号网格第一周内的温度，电力曲线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24800" y="396240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/>
              <a:t>温度</a:t>
            </a:r>
            <a:endParaRPr kumimoji="1" lang="en-US" altLang="zh-CN" sz="1200" dirty="0" smtClean="0"/>
          </a:p>
        </p:txBody>
      </p:sp>
      <p:cxnSp>
        <p:nvCxnSpPr>
          <p:cNvPr id="8" name="直线连接符 7"/>
          <p:cNvCxnSpPr/>
          <p:nvPr/>
        </p:nvCxnSpPr>
        <p:spPr>
          <a:xfrm>
            <a:off x="8417242" y="4100899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24799" y="434610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电力</a:t>
            </a:r>
            <a:endParaRPr lang="zh-CN" altLang="en-US" sz="1200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8417242" y="4484602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8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数据七：网格的网络流量数据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traffic_dec.csv</a:t>
            </a:r>
            <a:r>
              <a:rPr kumimoji="1" lang="en-US" altLang="zh-CN" dirty="0"/>
              <a:t> &amp; </a:t>
            </a:r>
            <a:r>
              <a:rPr kumimoji="1" lang="en-US" altLang="zh-CN" dirty="0" err="1" smtClean="0"/>
              <a:t>traffic_nov.csv</a:t>
            </a:r>
            <a:endParaRPr kumimoji="1" lang="en-US" altLang="zh-CN" dirty="0"/>
          </a:p>
          <a:p>
            <a:r>
              <a:rPr kumimoji="1" lang="zh-CN" altLang="en-US" dirty="0"/>
              <a:t>每个网格在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月份内每个时刻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internet traffic</a:t>
            </a:r>
            <a:r>
              <a:rPr kumimoji="1" lang="zh-CN" altLang="en-US" dirty="0" smtClean="0"/>
              <a:t>值，颗</a:t>
            </a:r>
            <a:r>
              <a:rPr kumimoji="1" lang="zh-CN" altLang="en-US" dirty="0"/>
              <a:t>粒度为</a:t>
            </a:r>
            <a:r>
              <a:rPr kumimoji="1" lang="en-US" altLang="zh-CN" dirty="0"/>
              <a:t>10min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581400"/>
            <a:ext cx="6019800" cy="16587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8137" y="5638800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图八：</a:t>
            </a:r>
            <a:r>
              <a:rPr kumimoji="1" lang="en-US" altLang="zh-CN" dirty="0" smtClean="0"/>
              <a:t>859</a:t>
            </a:r>
            <a:r>
              <a:rPr kumimoji="1" lang="zh-CN" altLang="en-US" dirty="0" smtClean="0"/>
              <a:t>号网格第一周内的网络流量，电力曲线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24800" y="396240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/>
              <a:t>流量</a:t>
            </a:r>
            <a:endParaRPr kumimoji="1" lang="en-US" altLang="zh-CN" sz="1200" dirty="0" smtClean="0"/>
          </a:p>
        </p:txBody>
      </p:sp>
      <p:cxnSp>
        <p:nvCxnSpPr>
          <p:cNvPr id="7" name="直线连接符 6"/>
          <p:cNvCxnSpPr/>
          <p:nvPr/>
        </p:nvCxnSpPr>
        <p:spPr>
          <a:xfrm>
            <a:off x="8417242" y="4100899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924799" y="434610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电力</a:t>
            </a:r>
            <a:endParaRPr lang="zh-CN" altLang="en-US" sz="12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8417242" y="4484602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364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电力数据介绍</vt:lpstr>
      <vt:lpstr>数据来源</vt:lpstr>
      <vt:lpstr>数据一：网格的耗电设备数量</vt:lpstr>
      <vt:lpstr>数据二：网格的电力负荷值</vt:lpstr>
      <vt:lpstr>数据三：所有网格的地理位置</vt:lpstr>
      <vt:lpstr>数据四：电力线的电力负荷值</vt:lpstr>
      <vt:lpstr>数据五：网格的电信数据</vt:lpstr>
      <vt:lpstr>数据六：网格的温度数据</vt:lpstr>
      <vt:lpstr>数据七：网格的网络流量数据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电力数据介绍</dc:title>
  <dc:creator/>
  <cp:lastModifiedBy>zengxianxun3</cp:lastModifiedBy>
  <cp:revision>15</cp:revision>
  <dcterms:created xsi:type="dcterms:W3CDTF">2006-08-16T00:00:00Z</dcterms:created>
  <dcterms:modified xsi:type="dcterms:W3CDTF">2018-08-17T02:55:53Z</dcterms:modified>
</cp:coreProperties>
</file>