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5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4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2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26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8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9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ement crackSpacing="50"/>
                    </a14:imgEffect>
                    <a14:imgEffect>
                      <a14:sharpenSoften amount="4000"/>
                    </a14:imgEffect>
                  </a14:imgLayer>
                </a14:imgProps>
              </a:ext>
            </a:extLst>
          </a:blip>
          <a:srcRect/>
          <a:stretch>
            <a:fillRect r="-42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E396-AC7B-4D8E-8E51-E4A9ABB1F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String Methods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BB2C-24EB-4392-A9A7-215C16D13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3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DDD-29E3-4F58-A0FA-5A72B4C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27" y="26504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indexOf()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F01B-CC3D-42A1-9893-ED0B5C2F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328" y="1866899"/>
            <a:ext cx="10018713" cy="3124201"/>
          </a:xfrm>
        </p:spPr>
        <p:txBody>
          <a:bodyPr/>
          <a:lstStyle/>
          <a:p>
            <a:r>
              <a:rPr lang="en-US" dirty="0"/>
              <a:t>Note-If substring is not found then returns -1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h1 = "JavaScript is commonly used for creating web pages";</a:t>
            </a:r>
          </a:p>
          <a:p>
            <a:pPr marL="0" indent="0" algn="ctr">
              <a:buNone/>
            </a:pPr>
            <a:r>
              <a:rPr lang="en-US" dirty="0"/>
              <a:t>let h2 = h1.indexOf("html");</a:t>
            </a:r>
          </a:p>
          <a:p>
            <a:pPr marL="0" indent="0" algn="ctr">
              <a:buNone/>
            </a:pPr>
            <a:r>
              <a:rPr lang="en-US" dirty="0"/>
              <a:t>console.log(h2);  //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23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E4EE-0544-44B4-8B8A-8A4AD960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lastIndexOf()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41E7-BB85-4A9E-A0B7-F050ABFA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returns the index (position) of the last occurrence of a specified value in a string.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i1 = "JavaScript is always synchronous and JavaScript is single-threaded";</a:t>
            </a:r>
          </a:p>
          <a:p>
            <a:pPr marL="0" indent="0" algn="ctr">
              <a:buNone/>
            </a:pPr>
            <a:r>
              <a:rPr lang="en-US" dirty="0"/>
              <a:t>let i2 = i1.lastIndexOf("JavaScript");</a:t>
            </a:r>
          </a:p>
          <a:p>
            <a:pPr marL="0" indent="0" algn="ctr">
              <a:buNone/>
            </a:pPr>
            <a:r>
              <a:rPr lang="en-US" dirty="0"/>
              <a:t>console.log(i2);  //37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53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14A6-476A-46BE-9C20-5DB8CF10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53009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localeCompare()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DBD4-9FCD-45AB-9F83-5CD48EDB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7" y="1413841"/>
            <a:ext cx="10018713" cy="4030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Returns one of 3 numbers indicating the sort order.</a:t>
            </a:r>
          </a:p>
          <a:p>
            <a:endParaRPr lang="en-US" dirty="0"/>
          </a:p>
          <a:p>
            <a:r>
              <a:rPr lang="en-US" dirty="0"/>
              <a:t>Case 1--&gt;Return -1 if sorted before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IN" dirty="0"/>
              <a:t>let j1 = "ab";</a:t>
            </a:r>
          </a:p>
          <a:p>
            <a:pPr marL="0" indent="0" algn="ctr">
              <a:buNone/>
            </a:pPr>
            <a:r>
              <a:rPr lang="en-IN" dirty="0"/>
              <a:t>let j2 = "cd";</a:t>
            </a:r>
          </a:p>
          <a:p>
            <a:pPr marL="0" indent="0" algn="ctr">
              <a:buNone/>
            </a:pPr>
            <a:r>
              <a:rPr lang="en-IN" dirty="0"/>
              <a:t>let j3 = j1.localeCompare(j2);</a:t>
            </a:r>
          </a:p>
          <a:p>
            <a:pPr marL="0" indent="0" algn="ctr">
              <a:buNone/>
            </a:pPr>
            <a:r>
              <a:rPr lang="en-IN" dirty="0"/>
              <a:t>console.log(j3); // -1</a:t>
            </a:r>
          </a:p>
        </p:txBody>
      </p:sp>
    </p:spTree>
    <p:extLst>
      <p:ext uri="{BB962C8B-B14F-4D97-AF65-F5344CB8AC3E}">
        <p14:creationId xmlns:p14="http://schemas.microsoft.com/office/powerpoint/2010/main" val="93010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187-A7CC-43B8-A8CE-B20A9DF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localeCompare()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6296-134C-42E2-BBD0-3BE5688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Case 2--&gt;Return 1 if sorted after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k1 = "cd";</a:t>
            </a:r>
          </a:p>
          <a:p>
            <a:pPr marL="0" indent="0" algn="ctr">
              <a:buNone/>
            </a:pPr>
            <a:r>
              <a:rPr lang="en-US" dirty="0"/>
              <a:t>let k2 = "ab";</a:t>
            </a:r>
          </a:p>
          <a:p>
            <a:pPr marL="0" indent="0" algn="ctr">
              <a:buNone/>
            </a:pPr>
            <a:r>
              <a:rPr lang="en-US" dirty="0"/>
              <a:t>let k3 = k1.localeCompare(k2);</a:t>
            </a:r>
          </a:p>
          <a:p>
            <a:pPr marL="0" indent="0" algn="ctr">
              <a:buNone/>
            </a:pPr>
            <a:r>
              <a:rPr lang="en-US" dirty="0"/>
              <a:t>console.log(k3); //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2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625-F7F2-44D6-8ADD-7321D2BF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localeCompare()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BFCA-B0E4-4A3F-B26A-7915F743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Case 3--&gt;Return 0 if strings are equal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l1 = "ab";</a:t>
            </a:r>
          </a:p>
          <a:p>
            <a:pPr marL="0" indent="0" algn="ctr">
              <a:buNone/>
            </a:pPr>
            <a:r>
              <a:rPr lang="en-US" dirty="0"/>
              <a:t>let l2 = "ab";</a:t>
            </a:r>
          </a:p>
          <a:p>
            <a:pPr marL="0" indent="0" algn="ctr">
              <a:buNone/>
            </a:pPr>
            <a:r>
              <a:rPr lang="en-US" dirty="0"/>
              <a:t>let l3 = l1.localeCompare(l2);</a:t>
            </a:r>
          </a:p>
          <a:p>
            <a:pPr marL="0" indent="0" algn="ctr">
              <a:buNone/>
            </a:pPr>
            <a:r>
              <a:rPr lang="en-US" dirty="0"/>
              <a:t>console.log(l3); //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5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E17F-9E1D-48EE-834C-B20038C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match()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40EF-5D20-48C5-8469-8B7F3CD3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9091"/>
            <a:ext cx="10018713" cy="38398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Returns array of matching strings.</a:t>
            </a:r>
          </a:p>
          <a:p>
            <a:endParaRPr lang="en-US" dirty="0"/>
          </a:p>
          <a:p>
            <a:r>
              <a:rPr lang="en-US" dirty="0"/>
              <a:t>Case 1--&gt;passing parameter as a string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m1 = "JavaScript is always synchronous and JavaScript is single-threaded";</a:t>
            </a:r>
          </a:p>
          <a:p>
            <a:pPr marL="0" indent="0" algn="ctr">
              <a:buNone/>
            </a:pPr>
            <a:r>
              <a:rPr lang="en-US" dirty="0"/>
              <a:t>let m2 = m1.match("JavaScript"); </a:t>
            </a:r>
          </a:p>
          <a:p>
            <a:pPr marL="0" indent="0" algn="ctr">
              <a:buNone/>
            </a:pPr>
            <a:r>
              <a:rPr lang="en-US" dirty="0"/>
              <a:t>console.log(m2); </a:t>
            </a:r>
          </a:p>
          <a:p>
            <a:pPr marL="0" indent="0" algn="ctr">
              <a:buNone/>
            </a:pPr>
            <a:r>
              <a:rPr lang="en-US" dirty="0"/>
              <a:t>//Return array of only first occurrence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3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480-C015-4608-8C12-DB21EFA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match()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96FD-9BDD-4289-A47C-EE10959F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Case 2--&gt;passing parameter as a regular expression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n1 = "JavaScript is always synchronous and JavaScript is single-threaded";</a:t>
            </a:r>
          </a:p>
          <a:p>
            <a:pPr marL="0" indent="0" algn="ctr">
              <a:buNone/>
            </a:pPr>
            <a:r>
              <a:rPr lang="en-US" dirty="0"/>
              <a:t>let n2 = n1.match(/JavaScript/g );</a:t>
            </a:r>
          </a:p>
          <a:p>
            <a:pPr marL="0" indent="0" algn="ctr">
              <a:buNone/>
            </a:pPr>
            <a:r>
              <a:rPr lang="en-US" dirty="0"/>
              <a:t>console.log(n2);</a:t>
            </a:r>
          </a:p>
          <a:p>
            <a:pPr marL="0" indent="0" algn="ctr">
              <a:buNone/>
            </a:pPr>
            <a:r>
              <a:rPr lang="en-US" dirty="0"/>
              <a:t>//Return array of all occurrence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59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E953-3977-4655-BFF1-DE0FF95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padStart()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0F4D-73D0-402E-819D-742A1DAF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Pad the string from start to another string until it reaches to the given length.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pt-BR" dirty="0"/>
              <a:t>let o1 = "7709192441";</a:t>
            </a:r>
          </a:p>
          <a:p>
            <a:pPr marL="0" indent="0" algn="ctr">
              <a:buNone/>
            </a:pPr>
            <a:r>
              <a:rPr lang="pt-BR" dirty="0"/>
              <a:t>let o2 = o1.padStart(14, "+91-");</a:t>
            </a:r>
          </a:p>
          <a:p>
            <a:pPr marL="0" indent="0" algn="ctr">
              <a:buNone/>
            </a:pPr>
            <a:r>
              <a:rPr lang="pt-BR" dirty="0"/>
              <a:t>console.log(o2);  // +91-7709192441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59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E814-8F8C-458B-900B-5A7F0345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padEnd()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722-CEDE-4B39-9E46-315758DF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Pad the string at end to another string until it reaches to the given length.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IN" dirty="0"/>
              <a:t>let p1 = "7709192441";</a:t>
            </a:r>
          </a:p>
          <a:p>
            <a:pPr marL="0" indent="0" algn="ctr">
              <a:buNone/>
            </a:pPr>
            <a:r>
              <a:rPr lang="en-IN" dirty="0"/>
              <a:t>let p2 = p1.padEnd(21, "-[Minskole]");</a:t>
            </a:r>
          </a:p>
          <a:p>
            <a:pPr marL="0" indent="0" algn="ctr">
              <a:buNone/>
            </a:pPr>
            <a:r>
              <a:rPr lang="en-IN" dirty="0"/>
              <a:t>console.log(p2); // 7709192441-[Minskole]</a:t>
            </a:r>
          </a:p>
        </p:txBody>
      </p:sp>
    </p:spTree>
    <p:extLst>
      <p:ext uri="{BB962C8B-B14F-4D97-AF65-F5344CB8AC3E}">
        <p14:creationId xmlns:p14="http://schemas.microsoft.com/office/powerpoint/2010/main" val="320213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157E-D420-4179-9755-374647B3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repeat()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9A19-D903-4CED-9C2D-93643BA2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Returns a string with a number of copies of a string.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q1 = "NodeJS ";</a:t>
            </a:r>
          </a:p>
          <a:p>
            <a:pPr marL="0" indent="0" algn="ctr">
              <a:buNone/>
            </a:pPr>
            <a:r>
              <a:rPr lang="en-US" dirty="0"/>
              <a:t>let q2 = q1.repeat(3);</a:t>
            </a:r>
          </a:p>
          <a:p>
            <a:pPr marL="0" indent="0" algn="ctr">
              <a:buNone/>
            </a:pPr>
            <a:r>
              <a:rPr lang="en-US" dirty="0"/>
              <a:t>console.log(q2);  // NodeJS NodeJS 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9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D98B-AABA-4B6C-A5E5-89DC0F6D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/>
              <a:t>String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6AC-0D0C-4D68-9D3A-846F0CC5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String is a primitive data type in JavaScript.</a:t>
            </a: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It must be enclosed in single or double quotation marks.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56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5973-E71D-4193-9AEE-29D895C0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D22D-DBCB-4370-98AF-65C5B6EF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Returns a new string with the replaced value.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IN" dirty="0"/>
              <a:t>let r1 = "JavaScript";</a:t>
            </a:r>
          </a:p>
          <a:p>
            <a:pPr marL="0" indent="0" algn="ctr">
              <a:buNone/>
            </a:pPr>
            <a:r>
              <a:rPr lang="en-IN" dirty="0"/>
              <a:t>let r2 = r1.replace("JavaScript", "TypeScript");</a:t>
            </a:r>
          </a:p>
          <a:p>
            <a:pPr marL="0" indent="0" algn="ctr">
              <a:buNone/>
            </a:pPr>
            <a:r>
              <a:rPr lang="en-IN" dirty="0"/>
              <a:t>console.log(r2); // TypeScript</a:t>
            </a:r>
          </a:p>
        </p:txBody>
      </p:sp>
    </p:spTree>
    <p:extLst>
      <p:ext uri="{BB962C8B-B14F-4D97-AF65-F5344CB8AC3E}">
        <p14:creationId xmlns:p14="http://schemas.microsoft.com/office/powerpoint/2010/main" val="10059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8AE0-8D91-404C-AE18-3C0B049D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9F05-9193-46D0-91F4-AA76A35D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Returns the index of the first match.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s1 =  "JavaScript can execute not only in the browser, but also on the server";</a:t>
            </a:r>
          </a:p>
          <a:p>
            <a:pPr marL="0" indent="0" algn="ctr">
              <a:buNone/>
            </a:pPr>
            <a:r>
              <a:rPr lang="en-US" dirty="0"/>
              <a:t>let s2 = s1.search("the");</a:t>
            </a:r>
          </a:p>
          <a:p>
            <a:pPr marL="0" indent="0" algn="ctr">
              <a:buNone/>
            </a:pPr>
            <a:r>
              <a:rPr lang="en-US" dirty="0"/>
              <a:t>console.log(s2); // 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8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7B5-FD85-4FD7-BCB2-1C22FE10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slice()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B605-A186-419A-89B1-B0444C72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49406"/>
            <a:ext cx="10018713" cy="4759188"/>
          </a:xfrm>
        </p:spPr>
        <p:txBody>
          <a:bodyPr>
            <a:normAutofit/>
          </a:bodyPr>
          <a:lstStyle/>
          <a:p>
            <a:r>
              <a:rPr lang="en-US" dirty="0"/>
              <a:t>Return a section of a string. It allows us to assign positive as well negative index.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t1 = "JavaScript is always synchronous and JavaScript is single-threaded";</a:t>
            </a:r>
          </a:p>
          <a:p>
            <a:pPr marL="0" indent="0" algn="ctr">
              <a:buNone/>
            </a:pPr>
            <a:r>
              <a:rPr lang="en-US" dirty="0"/>
              <a:t>let t2 = t1.slice(0, 32);</a:t>
            </a:r>
          </a:p>
          <a:p>
            <a:pPr marL="0" indent="0" algn="ctr">
              <a:buNone/>
            </a:pPr>
            <a:r>
              <a:rPr lang="en-US" dirty="0"/>
              <a:t>console.log(t2); // JavaScript is always synchronous</a:t>
            </a:r>
          </a:p>
          <a:p>
            <a:r>
              <a:rPr lang="en-US" dirty="0"/>
              <a:t>Passing negative index</a:t>
            </a:r>
          </a:p>
          <a:p>
            <a:pPr marL="0" indent="0" algn="ctr">
              <a:buNone/>
            </a:pPr>
            <a:r>
              <a:rPr lang="en-US" dirty="0"/>
              <a:t>let t3 = t1.slice(-29);</a:t>
            </a:r>
          </a:p>
          <a:p>
            <a:pPr marL="0" indent="0" algn="ctr">
              <a:buNone/>
            </a:pPr>
            <a:r>
              <a:rPr lang="en-US" dirty="0"/>
              <a:t>console.log(t3); // JavaScript is single-threaded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9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D1C2-EE67-490F-B8CE-BC8B7737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1410-AC44-49A3-9CCD-6D36F2BB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It splits a string into substring array, then returns that newly created array.</a:t>
            </a:r>
          </a:p>
          <a:p>
            <a:endParaRPr lang="en-US" sz="5100" dirty="0"/>
          </a:p>
          <a:p>
            <a:pPr marL="0" indent="0" algn="ctr">
              <a:buNone/>
            </a:pPr>
            <a:r>
              <a:rPr lang="en-US" sz="5100" dirty="0"/>
              <a:t>let u1 = "JavaScript is commonly used for creating web pages";</a:t>
            </a:r>
          </a:p>
          <a:p>
            <a:pPr marL="0" indent="0" algn="ctr">
              <a:buNone/>
            </a:pPr>
            <a:r>
              <a:rPr lang="en-US" sz="5100" dirty="0"/>
              <a:t>let u2 = u1.split("  ");</a:t>
            </a:r>
          </a:p>
          <a:p>
            <a:pPr marL="0" indent="0" algn="ctr">
              <a:buNone/>
            </a:pPr>
            <a:r>
              <a:rPr lang="en-US" sz="5100" dirty="0"/>
              <a:t>console.log(u2);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0644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2EFF-73BD-476F-9DA5-4077E8B6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startWith()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E979-A1BE-41EE-8DD2-2517BDD2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Check if a string starts with passed parameter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v1 = "JavaScript is the scripting language";</a:t>
            </a:r>
          </a:p>
          <a:p>
            <a:pPr marL="0" indent="0" algn="ctr">
              <a:buNone/>
            </a:pPr>
            <a:r>
              <a:rPr lang="en-US" dirty="0"/>
              <a:t>let v2 = v1.startsWith("JavaScript");</a:t>
            </a:r>
          </a:p>
          <a:p>
            <a:pPr marL="0" indent="0" algn="ctr">
              <a:buNone/>
            </a:pPr>
            <a:r>
              <a:rPr lang="en-US" dirty="0"/>
              <a:t>console.log(v2); //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8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5BB-0413-4D92-864E-707C6DF7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3A29-1345-4350-BECD-382071D9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Fetch the part of the given string on the basis of the specified index.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w1 = "JavaScript is commonly used for creating web pages";</a:t>
            </a:r>
          </a:p>
          <a:p>
            <a:pPr marL="0" indent="0" algn="ctr">
              <a:buNone/>
            </a:pPr>
            <a:r>
              <a:rPr lang="en-US" dirty="0"/>
              <a:t>let w2 = w1.substring(14, 22);</a:t>
            </a:r>
          </a:p>
          <a:p>
            <a:pPr marL="0" indent="0" algn="ctr">
              <a:buNone/>
            </a:pPr>
            <a:r>
              <a:rPr lang="en-US" dirty="0"/>
              <a:t>console.log(w2); // commonly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69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A904-B180-4FFB-890C-8CAF1ADB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toLowerCase()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D181-56BD-46AD-BECF-873F57B4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It converts the given string into lowercase letter.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x1 = "MINSKOLE";</a:t>
            </a:r>
          </a:p>
          <a:p>
            <a:pPr marL="0" indent="0" algn="ctr">
              <a:buNone/>
            </a:pPr>
            <a:r>
              <a:rPr lang="en-US" dirty="0"/>
              <a:t>let x2 = x1.toLowerCase();</a:t>
            </a:r>
          </a:p>
          <a:p>
            <a:pPr marL="0" indent="0" algn="ctr">
              <a:buNone/>
            </a:pPr>
            <a:r>
              <a:rPr lang="en-US" dirty="0"/>
              <a:t>console.log(x2); // minskole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38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94E5-B7CB-475D-9107-55EFB83E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toUpperCase()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7EE3-3CC7-44AE-AC34-C1F1A474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866899"/>
            <a:ext cx="10018713" cy="3124201"/>
          </a:xfrm>
        </p:spPr>
        <p:txBody>
          <a:bodyPr/>
          <a:lstStyle/>
          <a:p>
            <a:r>
              <a:rPr lang="en-US" dirty="0"/>
              <a:t>It converts the given string into Uppercase letter.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y1 = "python";</a:t>
            </a:r>
          </a:p>
          <a:p>
            <a:pPr marL="0" indent="0" algn="ctr">
              <a:buNone/>
            </a:pPr>
            <a:r>
              <a:rPr lang="en-US" dirty="0"/>
              <a:t>let y2 = y1.toUpperCase();</a:t>
            </a:r>
          </a:p>
          <a:p>
            <a:pPr marL="0" indent="0" algn="ctr">
              <a:buNone/>
            </a:pPr>
            <a:r>
              <a:rPr lang="en-US" dirty="0"/>
              <a:t>console.log(y2); //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20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7584-A7B7-43F2-9BA9-27458211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38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A503-9E9D-42A5-90DC-6C563B62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838" y="1755911"/>
            <a:ext cx="10018713" cy="4833731"/>
          </a:xfrm>
        </p:spPr>
        <p:txBody>
          <a:bodyPr/>
          <a:lstStyle/>
          <a:p>
            <a:r>
              <a:rPr lang="en-US" dirty="0"/>
              <a:t>It trims the white space from the both sides of the string.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pl-PL" dirty="0"/>
              <a:t>let z1 = "   MySql    ";</a:t>
            </a:r>
            <a:endParaRPr lang="en-US" dirty="0"/>
          </a:p>
          <a:p>
            <a:pPr marL="0" indent="0" algn="ctr">
              <a:buNone/>
            </a:pPr>
            <a:r>
              <a:rPr lang="pl-PL" dirty="0"/>
              <a:t>let z2 = z1.trim();</a:t>
            </a:r>
            <a:endParaRPr lang="en-US" dirty="0"/>
          </a:p>
          <a:p>
            <a:pPr marL="0" indent="0" algn="ctr">
              <a:buNone/>
            </a:pPr>
            <a:r>
              <a:rPr lang="pl-PL" dirty="0"/>
              <a:t>console.log(z2);</a:t>
            </a:r>
            <a:r>
              <a:rPr lang="en-US" dirty="0"/>
              <a:t> // MySql</a:t>
            </a:r>
          </a:p>
          <a:p>
            <a:endParaRPr lang="en-US" dirty="0"/>
          </a:p>
          <a:p>
            <a:r>
              <a:rPr lang="en-US" dirty="0"/>
              <a:t>trimStart()---&gt;It trims the white space from the left side of the string.</a:t>
            </a:r>
          </a:p>
          <a:p>
            <a:r>
              <a:rPr lang="en-US" dirty="0"/>
              <a:t>trimeEnd()---&gt;It trims the white space from the right side of the string.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9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191E-EA8E-4D6C-9112-53853CE1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valueOf()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D2BF-374E-4701-B0E8-F3A92DCD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866899"/>
            <a:ext cx="10018713" cy="3124201"/>
          </a:xfrm>
        </p:spPr>
        <p:txBody>
          <a:bodyPr/>
          <a:lstStyle/>
          <a:p>
            <a:r>
              <a:rPr lang="en-US" dirty="0"/>
              <a:t>It provides the primitive value of string object.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searchEngine = "Google";</a:t>
            </a:r>
          </a:p>
          <a:p>
            <a:pPr marL="0" indent="0" algn="ctr">
              <a:buNone/>
            </a:pPr>
            <a:r>
              <a:rPr lang="en-US" dirty="0"/>
              <a:t>let result = searchEngine.valueOf();</a:t>
            </a:r>
          </a:p>
          <a:p>
            <a:pPr marL="0" indent="0" algn="ctr">
              <a:buNone/>
            </a:pPr>
            <a:r>
              <a:rPr lang="en-US" dirty="0"/>
              <a:t>console.log(result); // Google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85F-0392-4E39-A091-D8278FB4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66" y="274982"/>
            <a:ext cx="10018713" cy="1752599"/>
          </a:xfrm>
        </p:spPr>
        <p:txBody>
          <a:bodyPr/>
          <a:lstStyle/>
          <a:p>
            <a:r>
              <a:rPr lang="en-IN" sz="4400" b="1" dirty="0"/>
              <a:t>charAt()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16CE-98BC-4283-82BA-274E8F11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66" y="1460223"/>
            <a:ext cx="10018713" cy="3937553"/>
          </a:xfrm>
        </p:spPr>
        <p:txBody>
          <a:bodyPr/>
          <a:lstStyle/>
          <a:p>
            <a:r>
              <a:rPr lang="en-US" sz="2400" dirty="0"/>
              <a:t>Returns the character at an index.</a:t>
            </a:r>
            <a:endParaRPr lang="en-IN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let a1 = "javascript";</a:t>
            </a:r>
          </a:p>
          <a:p>
            <a:pPr marL="0" indent="0" algn="ctr">
              <a:buNone/>
            </a:pPr>
            <a:r>
              <a:rPr lang="en-US" sz="2400" dirty="0"/>
              <a:t>  let a2 = a1.charAt(3);</a:t>
            </a:r>
          </a:p>
          <a:p>
            <a:pPr marL="0" indent="0" algn="ctr">
              <a:buNone/>
            </a:pPr>
            <a:r>
              <a:rPr lang="en-US" sz="2400" dirty="0"/>
              <a:t> console.log(a2);  // a</a:t>
            </a:r>
            <a:endParaRPr lang="en-IN" sz="2400" dirty="0"/>
          </a:p>
          <a:p>
            <a:pPr marL="3657600" lvl="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1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C166-08FD-4CD2-8448-67D99544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charCodeAt()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939F-59CD-45DC-ABB2-F3A15B6C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68067"/>
            <a:ext cx="10018713" cy="4321866"/>
          </a:xfrm>
        </p:spPr>
        <p:txBody>
          <a:bodyPr/>
          <a:lstStyle/>
          <a:p>
            <a:r>
              <a:rPr lang="en-US" dirty="0"/>
              <a:t>Return the ASCII at an index.</a:t>
            </a:r>
          </a:p>
          <a:p>
            <a:r>
              <a:rPr lang="en-US" dirty="0"/>
              <a:t>ASCII is a numeric value that is given to different characters and symbols for computers to store and manipulate.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let b1 = "python";</a:t>
            </a:r>
          </a:p>
          <a:p>
            <a:pPr marL="0" indent="0" algn="ctr">
              <a:buNone/>
            </a:pPr>
            <a:r>
              <a:rPr lang="en-US" dirty="0"/>
              <a:t>      		   let b2 = b1.charCodeAt(3);</a:t>
            </a:r>
          </a:p>
          <a:p>
            <a:pPr marL="0" indent="0" algn="ctr">
              <a:buNone/>
            </a:pPr>
            <a:r>
              <a:rPr lang="en-US" dirty="0"/>
              <a:t>            console.log(b2);  //  104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17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C797-1146-4812-B828-9A2812D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codePointAt()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4026-9160-46B0-B772-E66089D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3352803"/>
          </a:xfrm>
        </p:spPr>
        <p:txBody>
          <a:bodyPr/>
          <a:lstStyle/>
          <a:p>
            <a:r>
              <a:rPr lang="en-US" dirty="0"/>
              <a:t>Returns a non-negative integer that is the ASCII value at the given position.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IN" dirty="0"/>
              <a:t>let c1 = “JavaScript";</a:t>
            </a:r>
          </a:p>
          <a:p>
            <a:pPr marL="0" indent="0" algn="ctr">
              <a:buNone/>
            </a:pPr>
            <a:r>
              <a:rPr lang="en-IN" dirty="0"/>
              <a:t>		  let c2 = c1.codePointAt("s");</a:t>
            </a:r>
          </a:p>
          <a:p>
            <a:pPr marL="0" indent="0" algn="ctr">
              <a:buNone/>
            </a:pPr>
            <a:r>
              <a:rPr lang="en-IN" dirty="0"/>
              <a:t>console.log(c2);  // 106</a:t>
            </a:r>
          </a:p>
        </p:txBody>
      </p:sp>
    </p:spTree>
    <p:extLst>
      <p:ext uri="{BB962C8B-B14F-4D97-AF65-F5344CB8AC3E}">
        <p14:creationId xmlns:p14="http://schemas.microsoft.com/office/powerpoint/2010/main" val="21589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496A-77A6-400B-A29E-CFFE09E5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59027"/>
            <a:ext cx="10018713" cy="1752599"/>
          </a:xfrm>
        </p:spPr>
        <p:txBody>
          <a:bodyPr/>
          <a:lstStyle/>
          <a:p>
            <a:r>
              <a:rPr lang="en-IN" sz="4400" b="1" dirty="0">
                <a:effectLst/>
                <a:latin typeface="Consolas" panose="020B0609020204030204" pitchFamily="49" charset="0"/>
              </a:rPr>
              <a:t>concat()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075B-3EB4-4586-9F7E-414D775F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621734"/>
            <a:ext cx="10018713" cy="3614532"/>
          </a:xfrm>
        </p:spPr>
        <p:txBody>
          <a:bodyPr/>
          <a:lstStyle/>
          <a:p>
            <a:r>
              <a:rPr lang="en-US" dirty="0"/>
              <a:t>Combination of two or more strings.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d1 = "Java";</a:t>
            </a:r>
          </a:p>
          <a:p>
            <a:pPr marL="0" indent="0" algn="ctr">
              <a:buNone/>
            </a:pPr>
            <a:r>
              <a:rPr lang="en-US" dirty="0"/>
              <a:t>let d2 = "Script";</a:t>
            </a:r>
          </a:p>
          <a:p>
            <a:pPr marL="0" indent="0" algn="ctr">
              <a:buNone/>
            </a:pPr>
            <a:r>
              <a:rPr lang="en-US" dirty="0"/>
              <a:t>let d3 = d1.concat(d2);</a:t>
            </a:r>
          </a:p>
          <a:p>
            <a:pPr marL="0" indent="0" algn="ctr">
              <a:buNone/>
            </a:pPr>
            <a:r>
              <a:rPr lang="en-US" dirty="0"/>
              <a:t>                                  console.log(d3);         //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E9E2-FE1C-45BF-AB28-97D0981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endsWith()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3B6-3EF3-4266-93CB-37A7BDB9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3000"/>
            <a:ext cx="10018713" cy="4572000"/>
          </a:xfrm>
        </p:spPr>
        <p:txBody>
          <a:bodyPr/>
          <a:lstStyle/>
          <a:p>
            <a:r>
              <a:rPr lang="en-US" dirty="0"/>
              <a:t>returns true if a string ends with a specified string.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IN" dirty="0"/>
              <a:t>let e1 = "JavaScript is a case-sensitive language";</a:t>
            </a:r>
          </a:p>
          <a:p>
            <a:pPr marL="0" indent="0" algn="ctr">
              <a:buNone/>
            </a:pPr>
            <a:r>
              <a:rPr lang="en-IN" dirty="0"/>
              <a:t>let e2 = e1.endsWith("JavaScript", 10);</a:t>
            </a:r>
          </a:p>
          <a:p>
            <a:pPr marL="0" indent="0" algn="ctr">
              <a:buNone/>
            </a:pPr>
            <a:r>
              <a:rPr lang="en-IN" dirty="0"/>
              <a:t>console.log(e2);   // true</a:t>
            </a:r>
          </a:p>
        </p:txBody>
      </p:sp>
    </p:spTree>
    <p:extLst>
      <p:ext uri="{BB962C8B-B14F-4D97-AF65-F5344CB8AC3E}">
        <p14:creationId xmlns:p14="http://schemas.microsoft.com/office/powerpoint/2010/main" val="227343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4316-7D65-44E2-8CD0-63B77848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DA67-A38F-4D2E-BD90-C576650E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Returns true if string contains substring.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f1 = "JavaScript is the scripting language";</a:t>
            </a:r>
          </a:p>
          <a:p>
            <a:pPr marL="0" indent="0" algn="ctr">
              <a:buNone/>
            </a:pPr>
            <a:r>
              <a:rPr lang="en-US" dirty="0"/>
              <a:t>let f2 = f1.includes("scripting");</a:t>
            </a:r>
          </a:p>
          <a:p>
            <a:pPr marL="0" indent="0" algn="ctr">
              <a:buNone/>
            </a:pPr>
            <a:r>
              <a:rPr lang="en-US" dirty="0"/>
              <a:t>console.log(f2);  //true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5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488-0FA2-4586-A58B-FD614292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3252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dirty="0"/>
              <a:t>indexOf()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5E3D-C637-40C8-905B-DD7EC5CA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91748"/>
            <a:ext cx="10018713" cy="3124201"/>
          </a:xfrm>
        </p:spPr>
        <p:txBody>
          <a:bodyPr/>
          <a:lstStyle/>
          <a:p>
            <a:r>
              <a:rPr lang="en-US" dirty="0"/>
              <a:t>Find the index of a substring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 g1 = "JavaScript is commonly used for creating web pages";</a:t>
            </a:r>
          </a:p>
          <a:p>
            <a:pPr marL="0" indent="0" algn="ctr">
              <a:buNone/>
            </a:pPr>
            <a:r>
              <a:rPr lang="en-US" dirty="0"/>
              <a:t>let g2 = g1.indexOf("web");</a:t>
            </a:r>
          </a:p>
          <a:p>
            <a:pPr marL="0" indent="0" algn="ctr">
              <a:buNone/>
            </a:pPr>
            <a:r>
              <a:rPr lang="en-US" dirty="0"/>
              <a:t>console.log(g2);  //41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2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1219</Words>
  <Application>Microsoft Office PowerPoint</Application>
  <PresentationFormat>Widescreen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Corbel</vt:lpstr>
      <vt:lpstr>Verdana</vt:lpstr>
      <vt:lpstr>Parallax</vt:lpstr>
      <vt:lpstr>String Methods</vt:lpstr>
      <vt:lpstr>String</vt:lpstr>
      <vt:lpstr>charAt() </vt:lpstr>
      <vt:lpstr>charCodeAt()</vt:lpstr>
      <vt:lpstr>codePointAt()</vt:lpstr>
      <vt:lpstr>concat() </vt:lpstr>
      <vt:lpstr>endsWith()</vt:lpstr>
      <vt:lpstr>includes()</vt:lpstr>
      <vt:lpstr>indexOf()</vt:lpstr>
      <vt:lpstr>indexOf()</vt:lpstr>
      <vt:lpstr>lastIndexOf()</vt:lpstr>
      <vt:lpstr>localeCompare()</vt:lpstr>
      <vt:lpstr>localeCompare()</vt:lpstr>
      <vt:lpstr>localeCompare()</vt:lpstr>
      <vt:lpstr>match()</vt:lpstr>
      <vt:lpstr>match()</vt:lpstr>
      <vt:lpstr>padStart()</vt:lpstr>
      <vt:lpstr>padEnd()</vt:lpstr>
      <vt:lpstr>repeat()</vt:lpstr>
      <vt:lpstr>replace()</vt:lpstr>
      <vt:lpstr>search()</vt:lpstr>
      <vt:lpstr>slice()</vt:lpstr>
      <vt:lpstr>split()</vt:lpstr>
      <vt:lpstr>startWith()</vt:lpstr>
      <vt:lpstr>subString()</vt:lpstr>
      <vt:lpstr>toLowerCase()</vt:lpstr>
      <vt:lpstr>toUpperCase()</vt:lpstr>
      <vt:lpstr>trim()</vt:lpstr>
      <vt:lpstr>valueOf()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Karan Jadhav</dc:creator>
  <cp:lastModifiedBy>Karan Jadhav</cp:lastModifiedBy>
  <cp:revision>1</cp:revision>
  <dcterms:created xsi:type="dcterms:W3CDTF">2022-02-08T17:19:37Z</dcterms:created>
  <dcterms:modified xsi:type="dcterms:W3CDTF">2022-02-08T20:45:39Z</dcterms:modified>
</cp:coreProperties>
</file>