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2D440-2F15-4BE2-BC54-6153EEFA4FFE}" v="14" dt="2023-10-31T03:51:1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u J" userId="42ea4ed9fd4be7a1" providerId="LiveId" clId="{E202D440-2F15-4BE2-BC54-6153EEFA4FFE}"/>
    <pc:docChg chg="undo redo custSel addSld delSld modSld">
      <pc:chgData name="Nandu J" userId="42ea4ed9fd4be7a1" providerId="LiveId" clId="{E202D440-2F15-4BE2-BC54-6153EEFA4FFE}" dt="2023-10-31T04:06:27.789" v="176" actId="255"/>
      <pc:docMkLst>
        <pc:docMk/>
      </pc:docMkLst>
      <pc:sldChg chg="addSp delSp modSp mod setBg addAnim delAnim">
        <pc:chgData name="Nandu J" userId="42ea4ed9fd4be7a1" providerId="LiveId" clId="{E202D440-2F15-4BE2-BC54-6153EEFA4FFE}" dt="2023-10-31T03:50:47.274" v="37" actId="26606"/>
        <pc:sldMkLst>
          <pc:docMk/>
          <pc:sldMk cId="984569614" sldId="256"/>
        </pc:sldMkLst>
        <pc:spChg chg="mod">
          <ac:chgData name="Nandu J" userId="42ea4ed9fd4be7a1" providerId="LiveId" clId="{E202D440-2F15-4BE2-BC54-6153EEFA4FFE}" dt="2023-10-31T03:50:25.465" v="34" actId="26606"/>
          <ac:spMkLst>
            <pc:docMk/>
            <pc:sldMk cId="984569614" sldId="256"/>
            <ac:spMk id="2" creationId="{A33A2F58-37E9-1385-0DCE-670117A39C0B}"/>
          </ac:spMkLst>
        </pc:spChg>
        <pc:spChg chg="mod">
          <ac:chgData name="Nandu J" userId="42ea4ed9fd4be7a1" providerId="LiveId" clId="{E202D440-2F15-4BE2-BC54-6153EEFA4FFE}" dt="2023-10-31T03:50:25.465" v="34" actId="26606"/>
          <ac:spMkLst>
            <pc:docMk/>
            <pc:sldMk cId="984569614" sldId="256"/>
            <ac:spMk id="3" creationId="{F3F4EF07-A8F7-309B-FB1F-F6DBEB918C28}"/>
          </ac:spMkLst>
        </pc:spChg>
        <pc:spChg chg="add del">
          <ac:chgData name="Nandu J" userId="42ea4ed9fd4be7a1" providerId="LiveId" clId="{E202D440-2F15-4BE2-BC54-6153EEFA4FFE}" dt="2023-10-31T03:50:25.441" v="33" actId="26606"/>
          <ac:spMkLst>
            <pc:docMk/>
            <pc:sldMk cId="984569614" sldId="256"/>
            <ac:spMk id="9" creationId="{2CAD20A5-B9BF-4C29-B1C0-882CF36B433A}"/>
          </ac:spMkLst>
        </pc:spChg>
        <pc:spChg chg="add del">
          <ac:chgData name="Nandu J" userId="42ea4ed9fd4be7a1" providerId="LiveId" clId="{E202D440-2F15-4BE2-BC54-6153EEFA4FFE}" dt="2023-10-31T03:50:25.441" v="33" actId="26606"/>
          <ac:spMkLst>
            <pc:docMk/>
            <pc:sldMk cId="984569614" sldId="256"/>
            <ac:spMk id="11" creationId="{7283847B-B7B4-4D47-875A-C45ADEF4C2C9}"/>
          </ac:spMkLst>
        </pc:spChg>
        <pc:spChg chg="add del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13" creationId="{AF2F604E-43BE-4DC3-B983-E071523364F8}"/>
          </ac:spMkLst>
        </pc:spChg>
        <pc:spChg chg="add del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14" creationId="{0671A8AE-40A1-4631-A6B8-581AFF065482}"/>
          </ac:spMkLst>
        </pc:spChg>
        <pc:spChg chg="add del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15" creationId="{08C9B587-E65E-4B52-B37C-ABEBB6E87928}"/>
          </ac:spMkLst>
        </pc:spChg>
        <pc:spChg chg="add del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17" creationId="{AB58EF07-17C2-48CF-ABB0-EEF1F17CB8F0}"/>
          </ac:spMkLst>
        </pc:spChg>
        <pc:spChg chg="add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22" creationId="{0671A8AE-40A1-4631-A6B8-581AFF065482}"/>
          </ac:spMkLst>
        </pc:spChg>
        <pc:spChg chg="add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24" creationId="{AB58EF07-17C2-48CF-ABB0-EEF1F17CB8F0}"/>
          </ac:spMkLst>
        </pc:spChg>
        <pc:spChg chg="add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26" creationId="{AF2F604E-43BE-4DC3-B983-E071523364F8}"/>
          </ac:spMkLst>
        </pc:spChg>
        <pc:spChg chg="add">
          <ac:chgData name="Nandu J" userId="42ea4ed9fd4be7a1" providerId="LiveId" clId="{E202D440-2F15-4BE2-BC54-6153EEFA4FFE}" dt="2023-10-31T03:50:47.274" v="37" actId="26606"/>
          <ac:spMkLst>
            <pc:docMk/>
            <pc:sldMk cId="984569614" sldId="256"/>
            <ac:spMk id="28" creationId="{08C9B587-E65E-4B52-B37C-ABEBB6E87928}"/>
          </ac:spMkLst>
        </pc:spChg>
        <pc:picChg chg="add del">
          <ac:chgData name="Nandu J" userId="42ea4ed9fd4be7a1" providerId="LiveId" clId="{E202D440-2F15-4BE2-BC54-6153EEFA4FFE}" dt="2023-10-31T03:50:25.441" v="33" actId="26606"/>
          <ac:picMkLst>
            <pc:docMk/>
            <pc:sldMk cId="984569614" sldId="256"/>
            <ac:picMk id="5" creationId="{9900E0AE-3D10-5D56-BC37-051CAC966BC9}"/>
          </ac:picMkLst>
        </pc:picChg>
        <pc:picChg chg="add mod">
          <ac:chgData name="Nandu J" userId="42ea4ed9fd4be7a1" providerId="LiveId" clId="{E202D440-2F15-4BE2-BC54-6153EEFA4FFE}" dt="2023-10-31T03:50:47.274" v="37" actId="26606"/>
          <ac:picMkLst>
            <pc:docMk/>
            <pc:sldMk cId="984569614" sldId="256"/>
            <ac:picMk id="16" creationId="{A6DA64CC-0A55-2048-4394-AE3ECC426CB4}"/>
          </ac:picMkLst>
        </pc:picChg>
      </pc:sldChg>
      <pc:sldChg chg="addSp delSp modSp mod setBg">
        <pc:chgData name="Nandu J" userId="42ea4ed9fd4be7a1" providerId="LiveId" clId="{E202D440-2F15-4BE2-BC54-6153EEFA4FFE}" dt="2023-10-31T03:51:18.321" v="40" actId="26606"/>
        <pc:sldMkLst>
          <pc:docMk/>
          <pc:sldMk cId="1196441318" sldId="257"/>
        </pc:sldMkLst>
        <pc:spChg chg="mod">
          <ac:chgData name="Nandu J" userId="42ea4ed9fd4be7a1" providerId="LiveId" clId="{E202D440-2F15-4BE2-BC54-6153EEFA4FFE}" dt="2023-10-31T03:51:18.321" v="40" actId="26606"/>
          <ac:spMkLst>
            <pc:docMk/>
            <pc:sldMk cId="1196441318" sldId="257"/>
            <ac:spMk id="2" creationId="{24C2A77A-9F2D-9EFB-F613-FA4D64F209F5}"/>
          </ac:spMkLst>
        </pc:spChg>
        <pc:spChg chg="add del mod">
          <ac:chgData name="Nandu J" userId="42ea4ed9fd4be7a1" providerId="LiveId" clId="{E202D440-2F15-4BE2-BC54-6153EEFA4FFE}" dt="2023-10-31T03:51:15.367" v="39"/>
          <ac:spMkLst>
            <pc:docMk/>
            <pc:sldMk cId="1196441318" sldId="257"/>
            <ac:spMk id="4" creationId="{B255DBB0-979E-6A2F-D2CB-550902DC0949}"/>
          </ac:spMkLst>
        </pc:spChg>
        <pc:spChg chg="add">
          <ac:chgData name="Nandu J" userId="42ea4ed9fd4be7a1" providerId="LiveId" clId="{E202D440-2F15-4BE2-BC54-6153EEFA4FFE}" dt="2023-10-31T03:51:18.321" v="40" actId="26606"/>
          <ac:spMkLst>
            <pc:docMk/>
            <pc:sldMk cId="1196441318" sldId="257"/>
            <ac:spMk id="1033" creationId="{D4771268-CB57-404A-9271-370EB28F6090}"/>
          </ac:spMkLst>
        </pc:spChg>
        <pc:picChg chg="del">
          <ac:chgData name="Nandu J" userId="42ea4ed9fd4be7a1" providerId="LiveId" clId="{E202D440-2F15-4BE2-BC54-6153EEFA4FFE}" dt="2023-10-31T03:51:01.631" v="38" actId="478"/>
          <ac:picMkLst>
            <pc:docMk/>
            <pc:sldMk cId="1196441318" sldId="257"/>
            <ac:picMk id="1026" creationId="{E43F3F5E-0318-347A-D14F-84FB5C688CA3}"/>
          </ac:picMkLst>
        </pc:picChg>
        <pc:picChg chg="add mod">
          <ac:chgData name="Nandu J" userId="42ea4ed9fd4be7a1" providerId="LiveId" clId="{E202D440-2F15-4BE2-BC54-6153EEFA4FFE}" dt="2023-10-31T03:51:18.321" v="40" actId="26606"/>
          <ac:picMkLst>
            <pc:docMk/>
            <pc:sldMk cId="1196441318" sldId="257"/>
            <ac:picMk id="1028" creationId="{67F7ACDB-6366-C693-8442-E938B4BE2079}"/>
          </ac:picMkLst>
        </pc:picChg>
      </pc:sldChg>
      <pc:sldChg chg="addSp delSp modSp mod setBg">
        <pc:chgData name="Nandu J" userId="42ea4ed9fd4be7a1" providerId="LiveId" clId="{E202D440-2F15-4BE2-BC54-6153EEFA4FFE}" dt="2023-10-31T03:40:07.602" v="8" actId="26606"/>
        <pc:sldMkLst>
          <pc:docMk/>
          <pc:sldMk cId="2910926770" sldId="262"/>
        </pc:sldMkLst>
        <pc:spChg chg="mod">
          <ac:chgData name="Nandu J" userId="42ea4ed9fd4be7a1" providerId="LiveId" clId="{E202D440-2F15-4BE2-BC54-6153EEFA4FFE}" dt="2023-10-31T03:40:07.602" v="8" actId="26606"/>
          <ac:spMkLst>
            <pc:docMk/>
            <pc:sldMk cId="2910926770" sldId="262"/>
            <ac:spMk id="2" creationId="{28BFA90F-B7BE-640C-9E40-3F52C36243D5}"/>
          </ac:spMkLst>
        </pc:spChg>
        <pc:spChg chg="del">
          <ac:chgData name="Nandu J" userId="42ea4ed9fd4be7a1" providerId="LiveId" clId="{E202D440-2F15-4BE2-BC54-6153EEFA4FFE}" dt="2023-10-31T03:39:25.258" v="0"/>
          <ac:spMkLst>
            <pc:docMk/>
            <pc:sldMk cId="2910926770" sldId="262"/>
            <ac:spMk id="3" creationId="{4B0BB9D4-B6EE-1531-012D-6FED726A2923}"/>
          </ac:spMkLst>
        </pc:spChg>
        <pc:spChg chg="add del">
          <ac:chgData name="Nandu J" userId="42ea4ed9fd4be7a1" providerId="LiveId" clId="{E202D440-2F15-4BE2-BC54-6153EEFA4FFE}" dt="2023-10-31T03:40:07.595" v="7" actId="26606"/>
          <ac:spMkLst>
            <pc:docMk/>
            <pc:sldMk cId="2910926770" sldId="262"/>
            <ac:spMk id="6151" creationId="{6753252F-4873-4F63-801D-CC719279A7D5}"/>
          </ac:spMkLst>
        </pc:spChg>
        <pc:spChg chg="add del">
          <ac:chgData name="Nandu J" userId="42ea4ed9fd4be7a1" providerId="LiveId" clId="{E202D440-2F15-4BE2-BC54-6153EEFA4FFE}" dt="2023-10-31T03:40:07.595" v="7" actId="26606"/>
          <ac:spMkLst>
            <pc:docMk/>
            <pc:sldMk cId="2910926770" sldId="262"/>
            <ac:spMk id="6153" creationId="{047C8CCB-F95D-4249-92DD-651249D3535A}"/>
          </ac:spMkLst>
        </pc:spChg>
        <pc:spChg chg="add">
          <ac:chgData name="Nandu J" userId="42ea4ed9fd4be7a1" providerId="LiveId" clId="{E202D440-2F15-4BE2-BC54-6153EEFA4FFE}" dt="2023-10-31T03:40:07.602" v="8" actId="26606"/>
          <ac:spMkLst>
            <pc:docMk/>
            <pc:sldMk cId="2910926770" sldId="262"/>
            <ac:spMk id="6155" creationId="{D4771268-CB57-404A-9271-370EB28F6090}"/>
          </ac:spMkLst>
        </pc:spChg>
        <pc:picChg chg="add mod">
          <ac:chgData name="Nandu J" userId="42ea4ed9fd4be7a1" providerId="LiveId" clId="{E202D440-2F15-4BE2-BC54-6153EEFA4FFE}" dt="2023-10-31T03:40:07.602" v="8" actId="26606"/>
          <ac:picMkLst>
            <pc:docMk/>
            <pc:sldMk cId="2910926770" sldId="262"/>
            <ac:picMk id="6146" creationId="{ED952FE4-72C8-7E40-8D42-C93C21EF669A}"/>
          </ac:picMkLst>
        </pc:picChg>
      </pc:sldChg>
      <pc:sldChg chg="addSp delSp modSp mod setBg">
        <pc:chgData name="Nandu J" userId="42ea4ed9fd4be7a1" providerId="LiveId" clId="{E202D440-2F15-4BE2-BC54-6153EEFA4FFE}" dt="2023-10-31T03:44:25.237" v="23" actId="26606"/>
        <pc:sldMkLst>
          <pc:docMk/>
          <pc:sldMk cId="4059231403" sldId="263"/>
        </pc:sldMkLst>
        <pc:spChg chg="mod">
          <ac:chgData name="Nandu J" userId="42ea4ed9fd4be7a1" providerId="LiveId" clId="{E202D440-2F15-4BE2-BC54-6153EEFA4FFE}" dt="2023-10-31T03:44:25.237" v="23" actId="26606"/>
          <ac:spMkLst>
            <pc:docMk/>
            <pc:sldMk cId="4059231403" sldId="263"/>
            <ac:spMk id="2" creationId="{138122D8-F401-0E17-477B-B8E5CCD26EEF}"/>
          </ac:spMkLst>
        </pc:spChg>
        <pc:spChg chg="del">
          <ac:chgData name="Nandu J" userId="42ea4ed9fd4be7a1" providerId="LiveId" clId="{E202D440-2F15-4BE2-BC54-6153EEFA4FFE}" dt="2023-10-31T03:42:34.643" v="9"/>
          <ac:spMkLst>
            <pc:docMk/>
            <pc:sldMk cId="4059231403" sldId="263"/>
            <ac:spMk id="3" creationId="{2DB4F2B1-C5BA-7086-F904-700173C81A4A}"/>
          </ac:spMkLst>
        </pc:spChg>
        <pc:spChg chg="add del mod">
          <ac:chgData name="Nandu J" userId="42ea4ed9fd4be7a1" providerId="LiveId" clId="{E202D440-2F15-4BE2-BC54-6153EEFA4FFE}" dt="2023-10-31T03:44:12.202" v="16" actId="478"/>
          <ac:spMkLst>
            <pc:docMk/>
            <pc:sldMk cId="4059231403" sldId="263"/>
            <ac:spMk id="4" creationId="{88D945D0-8CEC-54F6-5564-69B67D22B5E2}"/>
          </ac:spMkLst>
        </pc:spChg>
        <pc:spChg chg="add del mod">
          <ac:chgData name="Nandu J" userId="42ea4ed9fd4be7a1" providerId="LiveId" clId="{E202D440-2F15-4BE2-BC54-6153EEFA4FFE}" dt="2023-10-31T03:44:22.243" v="22"/>
          <ac:spMkLst>
            <pc:docMk/>
            <pc:sldMk cId="4059231403" sldId="263"/>
            <ac:spMk id="5" creationId="{B634B01C-6A79-FE42-D4C1-BD6F36989DF1}"/>
          </ac:spMkLst>
        </pc:spChg>
        <pc:spChg chg="add del">
          <ac:chgData name="Nandu J" userId="42ea4ed9fd4be7a1" providerId="LiveId" clId="{E202D440-2F15-4BE2-BC54-6153EEFA4FFE}" dt="2023-10-31T03:44:13.740" v="18" actId="26606"/>
          <ac:spMkLst>
            <pc:docMk/>
            <pc:sldMk cId="4059231403" sldId="263"/>
            <ac:spMk id="7175" creationId="{D4771268-CB57-404A-9271-370EB28F6090}"/>
          </ac:spMkLst>
        </pc:spChg>
        <pc:spChg chg="add">
          <ac:chgData name="Nandu J" userId="42ea4ed9fd4be7a1" providerId="LiveId" clId="{E202D440-2F15-4BE2-BC54-6153EEFA4FFE}" dt="2023-10-31T03:44:25.237" v="23" actId="26606"/>
          <ac:spMkLst>
            <pc:docMk/>
            <pc:sldMk cId="4059231403" sldId="263"/>
            <ac:spMk id="7179" creationId="{D4771268-CB57-404A-9271-370EB28F6090}"/>
          </ac:spMkLst>
        </pc:spChg>
        <pc:picChg chg="add del mod">
          <ac:chgData name="Nandu J" userId="42ea4ed9fd4be7a1" providerId="LiveId" clId="{E202D440-2F15-4BE2-BC54-6153EEFA4FFE}" dt="2023-10-31T03:44:16.273" v="19" actId="478"/>
          <ac:picMkLst>
            <pc:docMk/>
            <pc:sldMk cId="4059231403" sldId="263"/>
            <ac:picMk id="7170" creationId="{7E922FBD-6C5B-BC1B-18EC-02F20F64BC21}"/>
          </ac:picMkLst>
        </pc:picChg>
        <pc:picChg chg="add del">
          <ac:chgData name="Nandu J" userId="42ea4ed9fd4be7a1" providerId="LiveId" clId="{E202D440-2F15-4BE2-BC54-6153EEFA4FFE}" dt="2023-10-31T03:44:19.944" v="21"/>
          <ac:picMkLst>
            <pc:docMk/>
            <pc:sldMk cId="4059231403" sldId="263"/>
            <ac:picMk id="7172" creationId="{D35E9855-9373-0760-47EC-DC5FEC9878BF}"/>
          </ac:picMkLst>
        </pc:picChg>
        <pc:picChg chg="add mod">
          <ac:chgData name="Nandu J" userId="42ea4ed9fd4be7a1" providerId="LiveId" clId="{E202D440-2F15-4BE2-BC54-6153EEFA4FFE}" dt="2023-10-31T03:44:25.237" v="23" actId="26606"/>
          <ac:picMkLst>
            <pc:docMk/>
            <pc:sldMk cId="4059231403" sldId="263"/>
            <ac:picMk id="7174" creationId="{E856F6AB-8491-4310-B016-C9DDD28892D0}"/>
          </ac:picMkLst>
        </pc:picChg>
      </pc:sldChg>
      <pc:sldChg chg="addSp delSp modSp mod setBg">
        <pc:chgData name="Nandu J" userId="42ea4ed9fd4be7a1" providerId="LiveId" clId="{E202D440-2F15-4BE2-BC54-6153EEFA4FFE}" dt="2023-10-31T03:49:45.414" v="29" actId="26606"/>
        <pc:sldMkLst>
          <pc:docMk/>
          <pc:sldMk cId="2230178903" sldId="264"/>
        </pc:sldMkLst>
        <pc:spChg chg="mod">
          <ac:chgData name="Nandu J" userId="42ea4ed9fd4be7a1" providerId="LiveId" clId="{E202D440-2F15-4BE2-BC54-6153EEFA4FFE}" dt="2023-10-31T03:49:45.414" v="29" actId="26606"/>
          <ac:spMkLst>
            <pc:docMk/>
            <pc:sldMk cId="2230178903" sldId="264"/>
            <ac:spMk id="2" creationId="{5BD9AC45-6EC6-B7D2-BCFA-E0F40198237D}"/>
          </ac:spMkLst>
        </pc:spChg>
        <pc:spChg chg="del">
          <ac:chgData name="Nandu J" userId="42ea4ed9fd4be7a1" providerId="LiveId" clId="{E202D440-2F15-4BE2-BC54-6153EEFA4FFE}" dt="2023-10-31T03:49:07.861" v="24"/>
          <ac:spMkLst>
            <pc:docMk/>
            <pc:sldMk cId="2230178903" sldId="264"/>
            <ac:spMk id="3" creationId="{39163FFE-11C4-E1D7-9E95-816142E5EDFD}"/>
          </ac:spMkLst>
        </pc:spChg>
        <pc:spChg chg="add">
          <ac:chgData name="Nandu J" userId="42ea4ed9fd4be7a1" providerId="LiveId" clId="{E202D440-2F15-4BE2-BC54-6153EEFA4FFE}" dt="2023-10-31T03:49:45.414" v="29" actId="26606"/>
          <ac:spMkLst>
            <pc:docMk/>
            <pc:sldMk cId="2230178903" sldId="264"/>
            <ac:spMk id="8199" creationId="{D4771268-CB57-404A-9271-370EB28F6090}"/>
          </ac:spMkLst>
        </pc:spChg>
        <pc:picChg chg="add mod">
          <ac:chgData name="Nandu J" userId="42ea4ed9fd4be7a1" providerId="LiveId" clId="{E202D440-2F15-4BE2-BC54-6153EEFA4FFE}" dt="2023-10-31T03:49:45.414" v="29" actId="26606"/>
          <ac:picMkLst>
            <pc:docMk/>
            <pc:sldMk cId="2230178903" sldId="264"/>
            <ac:picMk id="8194" creationId="{39EB3EBF-432D-129D-E955-03173A2E40EB}"/>
          </ac:picMkLst>
        </pc:picChg>
      </pc:sldChg>
      <pc:sldChg chg="addSp delSp modSp mod setBg">
        <pc:chgData name="Nandu J" userId="42ea4ed9fd4be7a1" providerId="LiveId" clId="{E202D440-2F15-4BE2-BC54-6153EEFA4FFE}" dt="2023-10-31T03:55:59.575" v="86" actId="113"/>
        <pc:sldMkLst>
          <pc:docMk/>
          <pc:sldMk cId="2351984888" sldId="265"/>
        </pc:sldMkLst>
        <pc:spChg chg="mo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2" creationId="{8B690528-08DA-08BD-2C45-1B3D8FF5D34E}"/>
          </ac:spMkLst>
        </pc:spChg>
        <pc:spChg chg="add del mo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3" creationId="{5375FDF4-57EF-691D-6CC7-7C5AB488D99A}"/>
          </ac:spMkLst>
        </pc:spChg>
        <pc:spChg chg="add del">
          <ac:chgData name="Nandu J" userId="42ea4ed9fd4be7a1" providerId="LiveId" clId="{E202D440-2F15-4BE2-BC54-6153EEFA4FFE}" dt="2023-10-31T03:54:48.005" v="72" actId="26606"/>
          <ac:spMkLst>
            <pc:docMk/>
            <pc:sldMk cId="2351984888" sldId="265"/>
            <ac:spMk id="8" creationId="{09588DA8-065E-4F6F-8EFD-43104AB2E0CF}"/>
          </ac:spMkLst>
        </pc:spChg>
        <pc:spChg chg="add del">
          <ac:chgData name="Nandu J" userId="42ea4ed9fd4be7a1" providerId="LiveId" clId="{E202D440-2F15-4BE2-BC54-6153EEFA4FFE}" dt="2023-10-31T03:54:51.230" v="74" actId="26606"/>
          <ac:spMkLst>
            <pc:docMk/>
            <pc:sldMk cId="2351984888" sldId="265"/>
            <ac:spMk id="9" creationId="{D9A7F3BF-8763-4074-AD77-92790AF314D1}"/>
          </ac:spMkLst>
        </pc:spChg>
        <pc:spChg chg="add del">
          <ac:chgData name="Nandu J" userId="42ea4ed9fd4be7a1" providerId="LiveId" clId="{E202D440-2F15-4BE2-BC54-6153EEFA4FFE}" dt="2023-10-31T03:54:48.005" v="72" actId="26606"/>
          <ac:spMkLst>
            <pc:docMk/>
            <pc:sldMk cId="2351984888" sldId="265"/>
            <ac:spMk id="10" creationId="{C4285719-470E-454C-AF62-8323075F1F5B}"/>
          </ac:spMkLst>
        </pc:spChg>
        <pc:spChg chg="add del">
          <ac:chgData name="Nandu J" userId="42ea4ed9fd4be7a1" providerId="LiveId" clId="{E202D440-2F15-4BE2-BC54-6153EEFA4FFE}" dt="2023-10-31T03:54:48.005" v="72" actId="26606"/>
          <ac:spMkLst>
            <pc:docMk/>
            <pc:sldMk cId="2351984888" sldId="265"/>
            <ac:spMk id="12" creationId="{CD9FE4EF-C4D8-49A0-B2FF-81D8DB7D8A24}"/>
          </ac:spMkLst>
        </pc:spChg>
        <pc:spChg chg="add del">
          <ac:chgData name="Nandu J" userId="42ea4ed9fd4be7a1" providerId="LiveId" clId="{E202D440-2F15-4BE2-BC54-6153EEFA4FFE}" dt="2023-10-31T03:54:48.005" v="72" actId="26606"/>
          <ac:spMkLst>
            <pc:docMk/>
            <pc:sldMk cId="2351984888" sldId="265"/>
            <ac:spMk id="14" creationId="{4300840D-0A0B-4512-BACA-B439D5B9C57C}"/>
          </ac:spMkLst>
        </pc:spChg>
        <pc:spChg chg="add del">
          <ac:chgData name="Nandu J" userId="42ea4ed9fd4be7a1" providerId="LiveId" clId="{E202D440-2F15-4BE2-BC54-6153EEFA4FFE}" dt="2023-10-31T03:54:48.005" v="72" actId="26606"/>
          <ac:spMkLst>
            <pc:docMk/>
            <pc:sldMk cId="2351984888" sldId="265"/>
            <ac:spMk id="16" creationId="{D2B78728-A580-49A7-84F9-6EF6F583ADE0}"/>
          </ac:spMkLst>
        </pc:spChg>
        <pc:spChg chg="add del">
          <ac:chgData name="Nandu J" userId="42ea4ed9fd4be7a1" providerId="LiveId" clId="{E202D440-2F15-4BE2-BC54-6153EEFA4FFE}" dt="2023-10-31T03:54:48.005" v="72" actId="26606"/>
          <ac:spMkLst>
            <pc:docMk/>
            <pc:sldMk cId="2351984888" sldId="265"/>
            <ac:spMk id="18" creationId="{38FAA1A1-D861-433F-88FA-1E9D6FD31D11}"/>
          </ac:spMkLst>
        </pc:spChg>
        <pc:spChg chg="add del">
          <ac:chgData name="Nandu J" userId="42ea4ed9fd4be7a1" providerId="LiveId" clId="{E202D440-2F15-4BE2-BC54-6153EEFA4FFE}" dt="2023-10-31T03:54:48.005" v="72" actId="26606"/>
          <ac:spMkLst>
            <pc:docMk/>
            <pc:sldMk cId="2351984888" sldId="265"/>
            <ac:spMk id="20" creationId="{8D71EDA1-87BF-4D5D-AB79-F346FD19278A}"/>
          </ac:spMkLst>
        </pc:spChg>
        <pc:spChg chg="ad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26" creationId="{09588DA8-065E-4F6F-8EFD-43104AB2E0CF}"/>
          </ac:spMkLst>
        </pc:spChg>
        <pc:spChg chg="ad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27" creationId="{C4285719-470E-454C-AF62-8323075F1F5B}"/>
          </ac:spMkLst>
        </pc:spChg>
        <pc:spChg chg="ad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28" creationId="{CD9FE4EF-C4D8-49A0-B2FF-81D8DB7D8A24}"/>
          </ac:spMkLst>
        </pc:spChg>
        <pc:spChg chg="ad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29" creationId="{4300840D-0A0B-4512-BACA-B439D5B9C57C}"/>
          </ac:spMkLst>
        </pc:spChg>
        <pc:spChg chg="ad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30" creationId="{D2B78728-A580-49A7-84F9-6EF6F583ADE0}"/>
          </ac:spMkLst>
        </pc:spChg>
        <pc:spChg chg="ad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31" creationId="{38FAA1A1-D861-433F-88FA-1E9D6FD31D11}"/>
          </ac:spMkLst>
        </pc:spChg>
        <pc:spChg chg="add">
          <ac:chgData name="Nandu J" userId="42ea4ed9fd4be7a1" providerId="LiveId" clId="{E202D440-2F15-4BE2-BC54-6153EEFA4FFE}" dt="2023-10-31T03:54:51.262" v="75" actId="26606"/>
          <ac:spMkLst>
            <pc:docMk/>
            <pc:sldMk cId="2351984888" sldId="265"/>
            <ac:spMk id="32" creationId="{8D71EDA1-87BF-4D5D-AB79-F346FD19278A}"/>
          </ac:spMkLst>
        </pc:spChg>
        <pc:spChg chg="add mod">
          <ac:chgData name="Nandu J" userId="42ea4ed9fd4be7a1" providerId="LiveId" clId="{E202D440-2F15-4BE2-BC54-6153EEFA4FFE}" dt="2023-10-31T03:55:59.575" v="86" actId="113"/>
          <ac:spMkLst>
            <pc:docMk/>
            <pc:sldMk cId="2351984888" sldId="265"/>
            <ac:spMk id="33" creationId="{5375FDF4-57EF-691D-6CC7-7C5AB488D99A}"/>
          </ac:spMkLst>
        </pc:spChg>
        <pc:grpChg chg="add del">
          <ac:chgData name="Nandu J" userId="42ea4ed9fd4be7a1" providerId="LiveId" clId="{E202D440-2F15-4BE2-BC54-6153EEFA4FFE}" dt="2023-10-31T03:54:51.230" v="74" actId="26606"/>
          <ac:grpSpMkLst>
            <pc:docMk/>
            <pc:sldMk cId="2351984888" sldId="265"/>
            <ac:grpSpMk id="11" creationId="{7A9648D6-B41B-42D0-A817-AE2607B0B5B8}"/>
          </ac:grpSpMkLst>
        </pc:grpChg>
        <pc:graphicFrameChg chg="add del">
          <ac:chgData name="Nandu J" userId="42ea4ed9fd4be7a1" providerId="LiveId" clId="{E202D440-2F15-4BE2-BC54-6153EEFA4FFE}" dt="2023-10-31T03:54:51.230" v="74" actId="26606"/>
          <ac:graphicFrameMkLst>
            <pc:docMk/>
            <pc:sldMk cId="2351984888" sldId="265"/>
            <ac:graphicFrameMk id="5" creationId="{0A01776D-4576-9FB6-167B-2D84BFE81C6E}"/>
          </ac:graphicFrameMkLst>
        </pc:graphicFrameChg>
        <pc:cxnChg chg="add del">
          <ac:chgData name="Nandu J" userId="42ea4ed9fd4be7a1" providerId="LiveId" clId="{E202D440-2F15-4BE2-BC54-6153EEFA4FFE}" dt="2023-10-31T03:54:51.230" v="74" actId="26606"/>
          <ac:cxnSpMkLst>
            <pc:docMk/>
            <pc:sldMk cId="2351984888" sldId="265"/>
            <ac:cxnSpMk id="24" creationId="{C49DA8F6-BCC1-4447-B54C-57856834B94B}"/>
          </ac:cxnSpMkLst>
        </pc:cxnChg>
      </pc:sldChg>
      <pc:sldChg chg="addSp delSp modSp mod setBg">
        <pc:chgData name="Nandu J" userId="42ea4ed9fd4be7a1" providerId="LiveId" clId="{E202D440-2F15-4BE2-BC54-6153EEFA4FFE}" dt="2023-10-31T04:05:16.774" v="153" actId="26606"/>
        <pc:sldMkLst>
          <pc:docMk/>
          <pc:sldMk cId="4173817307" sldId="266"/>
        </pc:sldMkLst>
        <pc:spChg chg="mod">
          <ac:chgData name="Nandu J" userId="42ea4ed9fd4be7a1" providerId="LiveId" clId="{E202D440-2F15-4BE2-BC54-6153EEFA4FFE}" dt="2023-10-31T04:05:16.774" v="153" actId="26606"/>
          <ac:spMkLst>
            <pc:docMk/>
            <pc:sldMk cId="4173817307" sldId="266"/>
            <ac:spMk id="2" creationId="{B9967DA6-B868-6DC0-E596-C2378FD2FEB3}"/>
          </ac:spMkLst>
        </pc:spChg>
        <pc:spChg chg="mod">
          <ac:chgData name="Nandu J" userId="42ea4ed9fd4be7a1" providerId="LiveId" clId="{E202D440-2F15-4BE2-BC54-6153EEFA4FFE}" dt="2023-10-31T04:05:16.774" v="153" actId="26606"/>
          <ac:spMkLst>
            <pc:docMk/>
            <pc:sldMk cId="4173817307" sldId="266"/>
            <ac:spMk id="3" creationId="{9777F616-3A7F-63B2-27B3-E820765B0F6D}"/>
          </ac:spMkLst>
        </pc:spChg>
        <pc:spChg chg="add del">
          <ac:chgData name="Nandu J" userId="42ea4ed9fd4be7a1" providerId="LiveId" clId="{E202D440-2F15-4BE2-BC54-6153EEFA4FFE}" dt="2023-10-31T04:05:16.774" v="153" actId="26606"/>
          <ac:spMkLst>
            <pc:docMk/>
            <pc:sldMk cId="4173817307" sldId="266"/>
            <ac:spMk id="8" creationId="{A2679492-7988-4050-9056-542444452411}"/>
          </ac:spMkLst>
        </pc:spChg>
        <pc:spChg chg="add del">
          <ac:chgData name="Nandu J" userId="42ea4ed9fd4be7a1" providerId="LiveId" clId="{E202D440-2F15-4BE2-BC54-6153EEFA4FFE}" dt="2023-10-31T04:05:16.774" v="153" actId="26606"/>
          <ac:spMkLst>
            <pc:docMk/>
            <pc:sldMk cId="4173817307" sldId="266"/>
            <ac:spMk id="10" creationId="{B091B163-7D61-4891-ABCF-5C13D9C418D0}"/>
          </ac:spMkLst>
        </pc:spChg>
        <pc:spChg chg="add del">
          <ac:chgData name="Nandu J" userId="42ea4ed9fd4be7a1" providerId="LiveId" clId="{E202D440-2F15-4BE2-BC54-6153EEFA4FFE}" dt="2023-10-31T04:05:11.339" v="148" actId="26606"/>
          <ac:spMkLst>
            <pc:docMk/>
            <pc:sldMk cId="4173817307" sldId="266"/>
            <ac:spMk id="23" creationId="{C0763A76-9F1C-4FC5-82B7-DD475DA461B2}"/>
          </ac:spMkLst>
        </pc:spChg>
        <pc:spChg chg="add">
          <ac:chgData name="Nandu J" userId="42ea4ed9fd4be7a1" providerId="LiveId" clId="{E202D440-2F15-4BE2-BC54-6153EEFA4FFE}" dt="2023-10-31T04:05:16.774" v="153" actId="26606"/>
          <ac:spMkLst>
            <pc:docMk/>
            <pc:sldMk cId="4173817307" sldId="266"/>
            <ac:spMk id="24" creationId="{E02239D2-A05D-4A1C-9F06-FBA7FC730E1B}"/>
          </ac:spMkLst>
        </pc:spChg>
        <pc:spChg chg="add del">
          <ac:chgData name="Nandu J" userId="42ea4ed9fd4be7a1" providerId="LiveId" clId="{E202D440-2F15-4BE2-BC54-6153EEFA4FFE}" dt="2023-10-31T04:05:11.339" v="148" actId="26606"/>
          <ac:spMkLst>
            <pc:docMk/>
            <pc:sldMk cId="4173817307" sldId="266"/>
            <ac:spMk id="25" creationId="{E81BF4F6-F2CF-4984-9D14-D6966D92F99F}"/>
          </ac:spMkLst>
        </pc:spChg>
        <pc:spChg chg="add del">
          <ac:chgData name="Nandu J" userId="42ea4ed9fd4be7a1" providerId="LiveId" clId="{E202D440-2F15-4BE2-BC54-6153EEFA4FFE}" dt="2023-10-31T04:05:12.196" v="150" actId="26606"/>
          <ac:spMkLst>
            <pc:docMk/>
            <pc:sldMk cId="4173817307" sldId="266"/>
            <ac:spMk id="27" creationId="{2C61293E-6EBE-43EF-A52C-9BEBFD7679D4}"/>
          </ac:spMkLst>
        </pc:spChg>
        <pc:spChg chg="add del">
          <ac:chgData name="Nandu J" userId="42ea4ed9fd4be7a1" providerId="LiveId" clId="{E202D440-2F15-4BE2-BC54-6153EEFA4FFE}" dt="2023-10-31T04:05:12.196" v="150" actId="26606"/>
          <ac:spMkLst>
            <pc:docMk/>
            <pc:sldMk cId="4173817307" sldId="266"/>
            <ac:spMk id="29" creationId="{21540236-BFD5-4A9D-8840-4703E7F76825}"/>
          </ac:spMkLst>
        </pc:spChg>
        <pc:grpChg chg="add del">
          <ac:chgData name="Nandu J" userId="42ea4ed9fd4be7a1" providerId="LiveId" clId="{E202D440-2F15-4BE2-BC54-6153EEFA4FFE}" dt="2023-10-31T04:05:16.774" v="153" actId="26606"/>
          <ac:grpSpMkLst>
            <pc:docMk/>
            <pc:sldMk cId="4173817307" sldId="266"/>
            <ac:grpSpMk id="12" creationId="{0474DF76-993E-44DE-AFB0-C416182ACECF}"/>
          </ac:grpSpMkLst>
        </pc:grpChg>
        <pc:picChg chg="add del">
          <ac:chgData name="Nandu J" userId="42ea4ed9fd4be7a1" providerId="LiveId" clId="{E202D440-2F15-4BE2-BC54-6153EEFA4FFE}" dt="2023-10-31T04:05:11.339" v="148" actId="26606"/>
          <ac:picMkLst>
            <pc:docMk/>
            <pc:sldMk cId="4173817307" sldId="266"/>
            <ac:picMk id="19" creationId="{A7D2FA09-39A7-B1BF-ED22-6E08D7F120ED}"/>
          </ac:picMkLst>
        </pc:picChg>
        <pc:picChg chg="add">
          <ac:chgData name="Nandu J" userId="42ea4ed9fd4be7a1" providerId="LiveId" clId="{E202D440-2F15-4BE2-BC54-6153EEFA4FFE}" dt="2023-10-31T04:05:16.774" v="153" actId="26606"/>
          <ac:picMkLst>
            <pc:docMk/>
            <pc:sldMk cId="4173817307" sldId="266"/>
            <ac:picMk id="21" creationId="{F7BC37B4-264D-4A54-87C5-308392006DFF}"/>
          </ac:picMkLst>
        </pc:picChg>
        <pc:picChg chg="add del">
          <ac:chgData name="Nandu J" userId="42ea4ed9fd4be7a1" providerId="LiveId" clId="{E202D440-2F15-4BE2-BC54-6153EEFA4FFE}" dt="2023-10-31T04:05:12.196" v="150" actId="26606"/>
          <ac:picMkLst>
            <pc:docMk/>
            <pc:sldMk cId="4173817307" sldId="266"/>
            <ac:picMk id="28" creationId="{6D22A462-7BD5-89AB-E1DF-FF65BBD61CD4}"/>
          </ac:picMkLst>
        </pc:picChg>
        <pc:picChg chg="add del">
          <ac:chgData name="Nandu J" userId="42ea4ed9fd4be7a1" providerId="LiveId" clId="{E202D440-2F15-4BE2-BC54-6153EEFA4FFE}" dt="2023-10-31T04:05:16.763" v="152" actId="26606"/>
          <ac:picMkLst>
            <pc:docMk/>
            <pc:sldMk cId="4173817307" sldId="266"/>
            <ac:picMk id="31" creationId="{B6A50E7C-ED2C-64D6-05BD-19BADBE73F1D}"/>
          </ac:picMkLst>
        </pc:picChg>
        <pc:cxnChg chg="add del">
          <ac:chgData name="Nandu J" userId="42ea4ed9fd4be7a1" providerId="LiveId" clId="{E202D440-2F15-4BE2-BC54-6153EEFA4FFE}" dt="2023-10-31T04:05:16.774" v="153" actId="26606"/>
          <ac:cxnSpMkLst>
            <pc:docMk/>
            <pc:sldMk cId="4173817307" sldId="266"/>
            <ac:cxnSpMk id="17" creationId="{C49DA8F6-BCC1-4447-B54C-57856834B94B}"/>
          </ac:cxnSpMkLst>
        </pc:cxnChg>
        <pc:cxnChg chg="add del">
          <ac:chgData name="Nandu J" userId="42ea4ed9fd4be7a1" providerId="LiveId" clId="{E202D440-2F15-4BE2-BC54-6153EEFA4FFE}" dt="2023-10-31T04:05:16.763" v="152" actId="26606"/>
          <ac:cxnSpMkLst>
            <pc:docMk/>
            <pc:sldMk cId="4173817307" sldId="266"/>
            <ac:cxnSpMk id="32" creationId="{1503BFE4-729B-D9D0-C17B-501E6AF1127A}"/>
          </ac:cxnSpMkLst>
        </pc:cxnChg>
      </pc:sldChg>
      <pc:sldChg chg="addSp delSp modSp new mod setBg">
        <pc:chgData name="Nandu J" userId="42ea4ed9fd4be7a1" providerId="LiveId" clId="{E202D440-2F15-4BE2-BC54-6153EEFA4FFE}" dt="2023-10-31T04:06:27.789" v="176" actId="255"/>
        <pc:sldMkLst>
          <pc:docMk/>
          <pc:sldMk cId="123082013" sldId="267"/>
        </pc:sldMkLst>
        <pc:spChg chg="del">
          <ac:chgData name="Nandu J" userId="42ea4ed9fd4be7a1" providerId="LiveId" clId="{E202D440-2F15-4BE2-BC54-6153EEFA4FFE}" dt="2023-10-31T04:05:32.499" v="155" actId="478"/>
          <ac:spMkLst>
            <pc:docMk/>
            <pc:sldMk cId="123082013" sldId="267"/>
            <ac:spMk id="2" creationId="{FB0B1E83-4F01-3098-7C81-9FF1B6FDA707}"/>
          </ac:spMkLst>
        </pc:spChg>
        <pc:spChg chg="mod">
          <ac:chgData name="Nandu J" userId="42ea4ed9fd4be7a1" providerId="LiveId" clId="{E202D440-2F15-4BE2-BC54-6153EEFA4FFE}" dt="2023-10-31T04:06:27.789" v="176" actId="255"/>
          <ac:spMkLst>
            <pc:docMk/>
            <pc:sldMk cId="123082013" sldId="267"/>
            <ac:spMk id="3" creationId="{E29E726A-CFEA-6A90-8325-75F8DA387A2A}"/>
          </ac:spMkLst>
        </pc:spChg>
        <pc:spChg chg="add del">
          <ac:chgData name="Nandu J" userId="42ea4ed9fd4be7a1" providerId="LiveId" clId="{E202D440-2F15-4BE2-BC54-6153EEFA4FFE}" dt="2023-10-31T04:06:17.485" v="175" actId="26606"/>
          <ac:spMkLst>
            <pc:docMk/>
            <pc:sldMk cId="123082013" sldId="267"/>
            <ac:spMk id="10" creationId="{245A9F99-D9B1-4094-A2E2-B90AC1DB7B9C}"/>
          </ac:spMkLst>
        </pc:spChg>
        <pc:spChg chg="add del">
          <ac:chgData name="Nandu J" userId="42ea4ed9fd4be7a1" providerId="LiveId" clId="{E202D440-2F15-4BE2-BC54-6153EEFA4FFE}" dt="2023-10-31T04:05:58.568" v="172" actId="26606"/>
          <ac:spMkLst>
            <pc:docMk/>
            <pc:sldMk cId="123082013" sldId="267"/>
            <ac:spMk id="12" creationId="{5D7F64A8-D625-4F61-A290-B499BB62ACFF}"/>
          </ac:spMkLst>
        </pc:spChg>
        <pc:spChg chg="add del">
          <ac:chgData name="Nandu J" userId="42ea4ed9fd4be7a1" providerId="LiveId" clId="{E202D440-2F15-4BE2-BC54-6153EEFA4FFE}" dt="2023-10-31T04:06:17.485" v="175" actId="26606"/>
          <ac:spMkLst>
            <pc:docMk/>
            <pc:sldMk cId="123082013" sldId="267"/>
            <ac:spMk id="18" creationId="{B7FAF607-473A-4A43-A23D-BBFF5C4117BB}"/>
          </ac:spMkLst>
        </pc:spChg>
        <pc:grpChg chg="add del">
          <ac:chgData name="Nandu J" userId="42ea4ed9fd4be7a1" providerId="LiveId" clId="{E202D440-2F15-4BE2-BC54-6153EEFA4FFE}" dt="2023-10-31T04:06:17.485" v="175" actId="26606"/>
          <ac:grpSpMkLst>
            <pc:docMk/>
            <pc:sldMk cId="123082013" sldId="267"/>
            <ac:grpSpMk id="14" creationId="{C5F6476F-D303-44D3-B30F-1BA348F0F64A}"/>
          </ac:grpSpMkLst>
        </pc:grpChg>
        <pc:grpChg chg="add">
          <ac:chgData name="Nandu J" userId="42ea4ed9fd4be7a1" providerId="LiveId" clId="{E202D440-2F15-4BE2-BC54-6153EEFA4FFE}" dt="2023-10-31T04:06:17.485" v="175" actId="26606"/>
          <ac:grpSpMkLst>
            <pc:docMk/>
            <pc:sldMk cId="123082013" sldId="267"/>
            <ac:grpSpMk id="24" creationId="{9B991AFC-21D0-28BD-C527-F66B1B56F841}"/>
          </ac:grpSpMkLst>
        </pc:grpChg>
        <pc:picChg chg="add del">
          <ac:chgData name="Nandu J" userId="42ea4ed9fd4be7a1" providerId="LiveId" clId="{E202D440-2F15-4BE2-BC54-6153EEFA4FFE}" dt="2023-10-31T04:05:58.568" v="172" actId="26606"/>
          <ac:picMkLst>
            <pc:docMk/>
            <pc:sldMk cId="123082013" sldId="267"/>
            <ac:picMk id="7" creationId="{F45D34C4-17DA-12CF-0E1A-21B8A5AC6FCF}"/>
          </ac:picMkLst>
        </pc:picChg>
        <pc:picChg chg="add del">
          <ac:chgData name="Nandu J" userId="42ea4ed9fd4be7a1" providerId="LiveId" clId="{E202D440-2F15-4BE2-BC54-6153EEFA4FFE}" dt="2023-10-31T04:05:58.568" v="172" actId="26606"/>
          <ac:picMkLst>
            <pc:docMk/>
            <pc:sldMk cId="123082013" sldId="267"/>
            <ac:picMk id="9" creationId="{D3631C1D-F42E-4179-8F58-6D5824FA8171}"/>
          </ac:picMkLst>
        </pc:picChg>
        <pc:picChg chg="add mod">
          <ac:chgData name="Nandu J" userId="42ea4ed9fd4be7a1" providerId="LiveId" clId="{E202D440-2F15-4BE2-BC54-6153EEFA4FFE}" dt="2023-10-31T04:06:17.485" v="175" actId="26606"/>
          <ac:picMkLst>
            <pc:docMk/>
            <pc:sldMk cId="123082013" sldId="267"/>
            <ac:picMk id="19" creationId="{84873426-EDE1-91B2-601A-A096D347E27C}"/>
          </ac:picMkLst>
        </pc:picChg>
      </pc:sldChg>
      <pc:sldChg chg="del">
        <pc:chgData name="Nandu J" userId="42ea4ed9fd4be7a1" providerId="LiveId" clId="{E202D440-2F15-4BE2-BC54-6153EEFA4FFE}" dt="2023-10-31T03:51:40.027" v="42" actId="47"/>
        <pc:sldMkLst>
          <pc:docMk/>
          <pc:sldMk cId="3706670627" sldId="267"/>
        </pc:sldMkLst>
      </pc:sldChg>
      <pc:sldChg chg="del">
        <pc:chgData name="Nandu J" userId="42ea4ed9fd4be7a1" providerId="LiveId" clId="{E202D440-2F15-4BE2-BC54-6153EEFA4FFE}" dt="2023-10-31T03:51:38.955" v="41" actId="47"/>
        <pc:sldMkLst>
          <pc:docMk/>
          <pc:sldMk cId="135607947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BB74-8018-6611-7E96-A1E16C244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E6663-3EF4-3EC1-A3E6-8AAE2443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1184-CDC2-0994-21A3-1EEFAF9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C2F0-0808-F711-9094-6A1FADE3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BAD5-5790-A037-D02F-755427C2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2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A2AC-D8E6-068C-4453-9721855F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8394-4915-2D0D-5A24-C8F281E9F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7EE4-BB10-DB7F-1F67-35EF308D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1F07-0D97-4275-F28E-0C36B1C2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34A4-9FE7-E46C-1211-6A5A7001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A564E-BEF9-069A-37C4-3F96B21F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7FED-FA6F-4726-DF93-A467ACA2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893A-EC79-EB8A-7503-A34BFAF2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CB9E3-D57B-C63B-FAD4-6032EC8D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778F-BEB3-0C5D-0F80-3F91D259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34E3-AF36-D7C5-16EA-F8F11C51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B60C-2A6F-A2FF-8AB1-5FF6E5A7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F3A0-15E5-7947-101B-4EB86644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5ADB-970A-C57D-64D6-FCD7E1B5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5550-6463-C169-A1C5-24AC374C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2B9-29CA-62E6-02B1-F1E425CD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FDC1-DB0D-312A-85EB-F1CEF555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DCEC-F2AA-58C7-603C-74D20C1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BB26-370D-38CF-2F1A-95EDE5BB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12F6-8B9E-0CC1-3884-4B4F05CA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0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562E-4997-D7FE-1263-FC424627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BB8A-FBA9-DD45-6E82-790ED30B8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A1A83-64B9-49A8-8FD2-570BA1B3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E351-5BC9-0710-3938-FFB9BC29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DE42-25A8-C9B8-0C7A-F25E2AD3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F7ED-0845-80BB-183E-D6CAD4C5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1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1EC4-A139-87A0-BD56-EEBFDBC2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DFEE-E4E5-5D0D-6E45-3AF81ABE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17BD8-25A9-2F4E-B12F-4AFEA154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E223E-AE9E-6878-70C0-FDED91D8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D3C5C-08CD-17AC-0FE3-36F79BDE2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03A23-E1D6-7D06-A0FE-08450607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0757E-C7BE-5E71-35E1-27B41066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71237-D01A-6869-73EC-12FBD4DC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1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B71E-03B1-221C-AE63-07D34046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057A2-6227-FBB3-FCED-B380A725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DE2B7-6C41-3358-951E-B76B648D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A40DE-F236-8DA6-4726-DFF4C70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3F3EA-EE1F-4876-6D55-FE42905F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181E9-09AC-B985-6696-05E38205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83B1-4F85-3BEF-A6FD-3AADB384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8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981D-FBF6-A7F1-C5F3-92FC7306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9C5A-92F8-F104-FF8F-A0D14E89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3DA5-9271-E4D4-AA2C-8470B057A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50DC1-1D31-192E-406A-141C097B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9293-E832-4D42-4950-F6024A13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1E399-AAC2-5932-3CBA-15D55047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3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48C2-C76A-5783-C074-2C5548E0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A9227-F14E-C740-4DEC-89625E868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31BCB-0ABE-5D39-7F7A-726448AA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943E-082D-53B3-F88F-F4C84C63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8DF2-C6A0-5AAC-F925-B0D6EDA9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E33CF-9CCC-FD21-A2FA-72B7C594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8A34F-2AA7-B84C-A430-063840D6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EA14-241F-8FA7-0B13-FE47CA35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3290-088C-9A95-A3C0-C429BB9F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9515-678A-4E52-896A-16386A54A793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DE5A-1A3D-244A-6908-21E061434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FEA3-5207-EDCE-FFA8-FFB0E54EF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6F5E-8FD8-431F-860E-A914F5DB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mplex maths formulae on a blackboard">
            <a:extLst>
              <a:ext uri="{FF2B5EF4-FFF2-40B4-BE49-F238E27FC236}">
                <a16:creationId xmlns:a16="http://schemas.microsoft.com/office/drawing/2014/main" id="{A6DA64CC-0A55-2048-4394-AE3ECC426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16117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2F58-37E9-1385-0DCE-670117A39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i="0" dirty="0">
                <a:solidFill>
                  <a:schemeClr val="bg1"/>
                </a:solidFill>
                <a:effectLst/>
                <a:latin typeface="Söhne"/>
              </a:rPr>
              <a:t>Sentiment Analysis Unveiled: Words, Emotions, and Insights</a:t>
            </a:r>
            <a:endParaRPr lang="en-IN" sz="4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4EF07-A8F7-309B-FB1F-F6DBEB918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 Nandu Nayak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5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0528-08DA-08BD-2C45-1B3D8FF5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Challenges 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375FDF4-57EF-691D-6CC7-7C5AB488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1900" b="1" dirty="0">
                <a:latin typeface="+mj-lt"/>
              </a:rPr>
              <a:t>Data Quality: </a:t>
            </a:r>
            <a:r>
              <a:rPr lang="en-IN" sz="1900" dirty="0">
                <a:latin typeface="+mj-lt"/>
              </a:rPr>
              <a:t>Ensuring dataset quality and reliability.</a:t>
            </a:r>
          </a:p>
          <a:p>
            <a:r>
              <a:rPr lang="en-IN" sz="1900" b="1" dirty="0">
                <a:latin typeface="+mj-lt"/>
              </a:rPr>
              <a:t>Data Preprocessing: </a:t>
            </a:r>
            <a:r>
              <a:rPr lang="en-IN" sz="1900" dirty="0">
                <a:latin typeface="+mj-lt"/>
              </a:rPr>
              <a:t>Cleaning and handling text data effectively.</a:t>
            </a:r>
          </a:p>
          <a:p>
            <a:r>
              <a:rPr lang="en-IN" sz="1900" b="1" dirty="0">
                <a:latin typeface="+mj-lt"/>
              </a:rPr>
              <a:t>Sentiment Labels: </a:t>
            </a:r>
            <a:r>
              <a:rPr lang="en-IN" sz="1900" dirty="0">
                <a:latin typeface="+mj-lt"/>
              </a:rPr>
              <a:t>Subjectivity in determining sentiment labels.</a:t>
            </a:r>
          </a:p>
          <a:p>
            <a:r>
              <a:rPr lang="en-IN" sz="1900" b="1" dirty="0">
                <a:latin typeface="+mj-lt"/>
              </a:rPr>
              <a:t>Imbalanced Data: </a:t>
            </a:r>
            <a:r>
              <a:rPr lang="en-IN" sz="1900" dirty="0">
                <a:latin typeface="+mj-lt"/>
              </a:rPr>
              <a:t>Dealing with uneven class distribution.</a:t>
            </a:r>
          </a:p>
          <a:p>
            <a:r>
              <a:rPr lang="en-IN" sz="1900" b="1" dirty="0">
                <a:latin typeface="+mj-lt"/>
              </a:rPr>
              <a:t>Stop Words and Noise: </a:t>
            </a:r>
            <a:r>
              <a:rPr lang="en-IN" sz="1900" dirty="0">
                <a:latin typeface="+mj-lt"/>
              </a:rPr>
              <a:t>Balancing stop words removal with context.</a:t>
            </a:r>
          </a:p>
          <a:p>
            <a:r>
              <a:rPr lang="en-IN" sz="1900" b="1" dirty="0">
                <a:latin typeface="+mj-lt"/>
              </a:rPr>
              <a:t>Sentiment Ambiguity: </a:t>
            </a:r>
            <a:r>
              <a:rPr lang="en-IN" sz="1900" dirty="0">
                <a:latin typeface="+mj-lt"/>
              </a:rPr>
              <a:t>Handling sarcasm, irony, and mixed sentiments.</a:t>
            </a:r>
          </a:p>
          <a:p>
            <a:r>
              <a:rPr lang="en-IN" sz="1900" b="1" dirty="0">
                <a:latin typeface="+mj-lt"/>
              </a:rPr>
              <a:t>Contextual Understanding: </a:t>
            </a:r>
            <a:r>
              <a:rPr lang="en-IN" sz="1900" dirty="0">
                <a:latin typeface="+mj-lt"/>
              </a:rPr>
              <a:t>Capturing nuances and context in text.</a:t>
            </a:r>
          </a:p>
          <a:p>
            <a:r>
              <a:rPr lang="en-IN" sz="1900" b="1" dirty="0">
                <a:latin typeface="+mj-lt"/>
              </a:rPr>
              <a:t>Model Selection:</a:t>
            </a:r>
            <a:r>
              <a:rPr lang="en-IN" sz="1900" dirty="0">
                <a:latin typeface="+mj-lt"/>
              </a:rPr>
              <a:t> Choosing the right sentiment analysis model.</a:t>
            </a:r>
          </a:p>
          <a:p>
            <a:r>
              <a:rPr lang="en-IN" sz="1900" b="1" dirty="0">
                <a:latin typeface="+mj-lt"/>
              </a:rPr>
              <a:t>Training Data: </a:t>
            </a:r>
            <a:r>
              <a:rPr lang="en-IN" sz="1900" dirty="0">
                <a:latin typeface="+mj-lt"/>
              </a:rPr>
              <a:t>Obtaining high-quality labelled data for model training.</a:t>
            </a:r>
          </a:p>
          <a:p>
            <a:r>
              <a:rPr lang="en-IN" sz="1900" b="1" dirty="0">
                <a:latin typeface="+mj-lt"/>
              </a:rPr>
              <a:t>Interpretability: </a:t>
            </a:r>
            <a:r>
              <a:rPr lang="en-IN" sz="1900" dirty="0">
                <a:latin typeface="+mj-lt"/>
              </a:rPr>
              <a:t>Explaining model predictions.</a:t>
            </a:r>
          </a:p>
          <a:p>
            <a:r>
              <a:rPr lang="en-IN" sz="1900" b="1" dirty="0">
                <a:latin typeface="+mj-lt"/>
              </a:rPr>
              <a:t>Multilingual Sentiment: </a:t>
            </a:r>
            <a:r>
              <a:rPr lang="en-IN" sz="1900" dirty="0">
                <a:latin typeface="+mj-lt"/>
              </a:rPr>
              <a:t>Adapting to different languages and models.</a:t>
            </a:r>
          </a:p>
        </p:txBody>
      </p:sp>
    </p:spTree>
    <p:extLst>
      <p:ext uri="{BB962C8B-B14F-4D97-AF65-F5344CB8AC3E}">
        <p14:creationId xmlns:p14="http://schemas.microsoft.com/office/powerpoint/2010/main" val="235198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67DA6-B868-6DC0-E596-C2378FD2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3700"/>
              <a:t>The final insights that I can provide based on the analysis are as follows:</a:t>
            </a:r>
            <a:endParaRPr lang="en-IN" sz="3700"/>
          </a:p>
        </p:txBody>
      </p:sp>
      <p:pic>
        <p:nvPicPr>
          <p:cNvPr id="21" name="Graphic 20" descr="Subtitles">
            <a:extLst>
              <a:ext uri="{FF2B5EF4-FFF2-40B4-BE49-F238E27FC236}">
                <a16:creationId xmlns:a16="http://schemas.microsoft.com/office/drawing/2014/main" id="{F7BC37B4-264D-4A54-87C5-30839200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F616-3A7F-63B2-27B3-E820765B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Time of Tweet:</a:t>
            </a:r>
          </a:p>
          <a:p>
            <a:pPr marL="0" indent="0">
              <a:buNone/>
            </a:pPr>
            <a:r>
              <a:rPr lang="en-US" sz="1700" dirty="0"/>
              <a:t>Sentiment varies with time; evenings tend to be negative, afternoons neutral, and spread positivity throughout the day.</a:t>
            </a:r>
          </a:p>
          <a:p>
            <a:pPr marL="0" indent="0">
              <a:buNone/>
            </a:pPr>
            <a:r>
              <a:rPr lang="en-US" sz="1700" b="1" dirty="0"/>
              <a:t>Age of User:</a:t>
            </a:r>
          </a:p>
          <a:p>
            <a:pPr marL="0" indent="0">
              <a:buNone/>
            </a:pPr>
            <a:r>
              <a:rPr lang="en-US" sz="1700" dirty="0"/>
              <a:t>Users aged 26-35 express more positive sentiment, while those aged 65+ show higher neutral sentiment.</a:t>
            </a:r>
          </a:p>
          <a:p>
            <a:pPr marL="0" indent="0">
              <a:buNone/>
            </a:pPr>
            <a:r>
              <a:rPr lang="en-US" sz="1700" b="1" dirty="0"/>
              <a:t>Country:</a:t>
            </a:r>
          </a:p>
          <a:p>
            <a:pPr marL="0" indent="0">
              <a:buNone/>
            </a:pPr>
            <a:r>
              <a:rPr lang="en-US" sz="1700" dirty="0"/>
              <a:t>Sentiment distribution varies by country, indicating cultural differences.</a:t>
            </a:r>
          </a:p>
          <a:p>
            <a:pPr marL="0" indent="0">
              <a:buNone/>
            </a:pPr>
            <a:r>
              <a:rPr lang="en-US" sz="1700" b="1" dirty="0"/>
              <a:t>Population &amp; Land Area:</a:t>
            </a:r>
          </a:p>
          <a:p>
            <a:pPr marL="0" indent="0">
              <a:buNone/>
            </a:pPr>
            <a:r>
              <a:rPr lang="en-US" sz="1700" dirty="0"/>
              <a:t>There is no significant correlation between population size or land area and sentiment.</a:t>
            </a:r>
          </a:p>
          <a:p>
            <a:pPr marL="0" indent="0">
              <a:buNone/>
            </a:pPr>
            <a:r>
              <a:rPr lang="en-US" sz="1700" b="1" dirty="0"/>
              <a:t>Density (P/Km²):</a:t>
            </a:r>
          </a:p>
          <a:p>
            <a:pPr marL="0" indent="0">
              <a:buNone/>
            </a:pPr>
            <a:r>
              <a:rPr lang="en-US" sz="1700" dirty="0"/>
              <a:t>Sentiment remains relatively stable across population density groups.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17381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Handshake">
            <a:extLst>
              <a:ext uri="{FF2B5EF4-FFF2-40B4-BE49-F238E27FC236}">
                <a16:creationId xmlns:a16="http://schemas.microsoft.com/office/drawing/2014/main" id="{84873426-EDE1-91B2-601A-A096D347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18" y="1035459"/>
            <a:ext cx="4793644" cy="479364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726A-CFEA-6A90-8325-75F8DA38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96243"/>
            <a:ext cx="4953000" cy="3573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Thank you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2A77A-9F2D-9EFB-F613-FA4D64F2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Distribution</a:t>
            </a:r>
          </a:p>
        </p:txBody>
      </p:sp>
      <p:pic>
        <p:nvPicPr>
          <p:cNvPr id="1028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67F7ACDB-6366-C693-8442-E938B4BE2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1937" y="643466"/>
            <a:ext cx="655145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D13119-688D-5E0E-BA87-01B71AF5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Sentiment with 'Time of Tweet'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9CF2E1-32A4-AE5E-A64E-45E24E56B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61433"/>
            <a:ext cx="6780700" cy="393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F9D0C-CADF-9BED-D44A-6AD582A3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 Sentiment with 'Age of User’: 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7EC20A-A6C6-31AD-01D9-FA97E74F16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39349"/>
            <a:ext cx="6780700" cy="457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14411-DB5E-62B9-B863-9AA947E8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3. Sentiment with Top 'Country'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A graph of numbers and colors&#10;&#10;Description automatically generated with medium confidence">
            <a:extLst>
              <a:ext uri="{FF2B5EF4-FFF2-40B4-BE49-F238E27FC236}">
                <a16:creationId xmlns:a16="http://schemas.microsoft.com/office/drawing/2014/main" id="{7EE4E870-2952-ED0C-22F0-FA7F1DB48C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9239"/>
            <a:ext cx="6780700" cy="37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6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99FD-EBF1-8D57-6E14-6BBCC19A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4. Sentiment with 'Population - 2020'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2C946A-8732-5853-80C8-C2D3B89A6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71542"/>
            <a:ext cx="6780700" cy="471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FA90F-B7BE-640C-9E40-3F52C362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Sentiment with 'Population - 2020'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952FE4-72C8-7E40-8D42-C93C21EF6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90204"/>
            <a:ext cx="6780700" cy="447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2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22D8-F401-0E17-477B-B8E5CCD2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Distribution by Land Area Group</a:t>
            </a:r>
          </a:p>
        </p:txBody>
      </p:sp>
      <p:pic>
        <p:nvPicPr>
          <p:cNvPr id="7174" name="Picture 6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E856F6AB-8491-4310-B016-C9DDD2889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74963"/>
            <a:ext cx="6780700" cy="43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3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9AC45-6EC6-B7D2-BCFA-E0F40198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Distribution by Density Group</a:t>
            </a:r>
          </a:p>
        </p:txBody>
      </p:sp>
      <p:pic>
        <p:nvPicPr>
          <p:cNvPr id="8194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39EB3EBF-432D-129D-E955-03173A2E40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00390"/>
            <a:ext cx="6780700" cy="425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7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Sentiment Analysis Unveiled: Words, Emotions, and Insights</vt:lpstr>
      <vt:lpstr>Sentiment Distribution</vt:lpstr>
      <vt:lpstr>Sentiment with 'Time of Tweet'</vt:lpstr>
      <vt:lpstr>2. Sentiment with 'Age of User’: </vt:lpstr>
      <vt:lpstr>3. Sentiment with Top 'Country'</vt:lpstr>
      <vt:lpstr>4. Sentiment with 'Population - 2020'</vt:lpstr>
      <vt:lpstr>Sentiment with 'Population - 2020'</vt:lpstr>
      <vt:lpstr>Sentiment Distribution by Land Area Group</vt:lpstr>
      <vt:lpstr>Sentiment Distribution by Density Group</vt:lpstr>
      <vt:lpstr>Challenges </vt:lpstr>
      <vt:lpstr>The final insights that I can provide based on the analysis are as follows: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Unveiled: Words, Emotions, and Insights</dc:title>
  <dc:creator>Nandu J</dc:creator>
  <cp:lastModifiedBy>Nandu J</cp:lastModifiedBy>
  <cp:revision>1</cp:revision>
  <dcterms:created xsi:type="dcterms:W3CDTF">2023-10-31T03:18:57Z</dcterms:created>
  <dcterms:modified xsi:type="dcterms:W3CDTF">2023-10-31T04:06:31Z</dcterms:modified>
</cp:coreProperties>
</file>