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76" r:id="rId5"/>
    <p:sldId id="269" r:id="rId6"/>
    <p:sldId id="260" r:id="rId7"/>
    <p:sldId id="259" r:id="rId8"/>
    <p:sldId id="262" r:id="rId9"/>
    <p:sldId id="267" r:id="rId10"/>
    <p:sldId id="265" r:id="rId11"/>
    <p:sldId id="266" r:id="rId12"/>
    <p:sldId id="268" r:id="rId13"/>
    <p:sldId id="270" r:id="rId14"/>
    <p:sldId id="271" r:id="rId15"/>
    <p:sldId id="273" r:id="rId16"/>
    <p:sldId id="272" r:id="rId17"/>
    <p:sldId id="274" r:id="rId18"/>
    <p:sldId id="277"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0" d="100"/>
          <a:sy n="120" d="100"/>
        </p:scale>
        <p:origin x="17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e of Dilemma" userId="ecb6ad377e188d73" providerId="LiveId" clId="{6836F672-ADA0-4C3B-97F4-C1A23F79E3CC}"/>
    <pc:docChg chg="undo custSel addSld delSld modSld sldOrd">
      <pc:chgData name="Shade of Dilemma" userId="ecb6ad377e188d73" providerId="LiveId" clId="{6836F672-ADA0-4C3B-97F4-C1A23F79E3CC}" dt="2023-11-27T04:37:08.679" v="2950" actId="1076"/>
      <pc:docMkLst>
        <pc:docMk/>
      </pc:docMkLst>
      <pc:sldChg chg="modSp">
        <pc:chgData name="Shade of Dilemma" userId="ecb6ad377e188d73" providerId="LiveId" clId="{6836F672-ADA0-4C3B-97F4-C1A23F79E3CC}" dt="2023-11-27T02:30:49.335" v="1090" actId="20577"/>
        <pc:sldMkLst>
          <pc:docMk/>
          <pc:sldMk cId="3948826341" sldId="259"/>
        </pc:sldMkLst>
        <pc:spChg chg="mod">
          <ac:chgData name="Shade of Dilemma" userId="ecb6ad377e188d73" providerId="LiveId" clId="{6836F672-ADA0-4C3B-97F4-C1A23F79E3CC}" dt="2023-11-27T02:30:49.335" v="1090" actId="20577"/>
          <ac:spMkLst>
            <pc:docMk/>
            <pc:sldMk cId="3948826341" sldId="259"/>
            <ac:spMk id="2" creationId="{00000000-0000-0000-0000-000000000000}"/>
          </ac:spMkLst>
        </pc:spChg>
        <pc:spChg chg="mod">
          <ac:chgData name="Shade of Dilemma" userId="ecb6ad377e188d73" providerId="LiveId" clId="{6836F672-ADA0-4C3B-97F4-C1A23F79E3CC}" dt="2023-11-27T02:01:37.897" v="432" actId="5793"/>
          <ac:spMkLst>
            <pc:docMk/>
            <pc:sldMk cId="3948826341" sldId="259"/>
            <ac:spMk id="3" creationId="{00000000-0000-0000-0000-000000000000}"/>
          </ac:spMkLst>
        </pc:spChg>
        <pc:graphicFrameChg chg="mod">
          <ac:chgData name="Shade of Dilemma" userId="ecb6ad377e188d73" providerId="LiveId" clId="{6836F672-ADA0-4C3B-97F4-C1A23F79E3CC}" dt="2023-11-27T01:49:07.128" v="73" actId="20577"/>
          <ac:graphicFrameMkLst>
            <pc:docMk/>
            <pc:sldMk cId="3948826341" sldId="259"/>
            <ac:graphicFrameMk id="7" creationId="{00000000-0000-0000-0000-000000000000}"/>
          </ac:graphicFrameMkLst>
        </pc:graphicFrameChg>
      </pc:sldChg>
      <pc:sldChg chg="del">
        <pc:chgData name="Shade of Dilemma" userId="ecb6ad377e188d73" providerId="LiveId" clId="{6836F672-ADA0-4C3B-97F4-C1A23F79E3CC}" dt="2023-11-27T02:01:42.801" v="433" actId="47"/>
        <pc:sldMkLst>
          <pc:docMk/>
          <pc:sldMk cId="3537718460" sldId="261"/>
        </pc:sldMkLst>
      </pc:sldChg>
      <pc:sldChg chg="addSp delSp modSp">
        <pc:chgData name="Shade of Dilemma" userId="ecb6ad377e188d73" providerId="LiveId" clId="{6836F672-ADA0-4C3B-97F4-C1A23F79E3CC}" dt="2023-11-27T02:30:42.730" v="1089" actId="20577"/>
        <pc:sldMkLst>
          <pc:docMk/>
          <pc:sldMk cId="2637673684" sldId="262"/>
        </pc:sldMkLst>
        <pc:spChg chg="mod">
          <ac:chgData name="Shade of Dilemma" userId="ecb6ad377e188d73" providerId="LiveId" clId="{6836F672-ADA0-4C3B-97F4-C1A23F79E3CC}" dt="2023-11-27T02:30:42.730" v="1089" actId="20577"/>
          <ac:spMkLst>
            <pc:docMk/>
            <pc:sldMk cId="2637673684" sldId="262"/>
            <ac:spMk id="2" creationId="{00000000-0000-0000-0000-000000000000}"/>
          </ac:spMkLst>
        </pc:spChg>
        <pc:spChg chg="del mod">
          <ac:chgData name="Shade of Dilemma" userId="ecb6ad377e188d73" providerId="LiveId" clId="{6836F672-ADA0-4C3B-97F4-C1A23F79E3CC}" dt="2023-11-27T02:27:49.919" v="1055" actId="478"/>
          <ac:spMkLst>
            <pc:docMk/>
            <pc:sldMk cId="2637673684" sldId="262"/>
            <ac:spMk id="3" creationId="{00000000-0000-0000-0000-000000000000}"/>
          </ac:spMkLst>
        </pc:spChg>
        <pc:spChg chg="mod">
          <ac:chgData name="Shade of Dilemma" userId="ecb6ad377e188d73" providerId="LiveId" clId="{6836F672-ADA0-4C3B-97F4-C1A23F79E3CC}" dt="2023-11-27T02:27:33.098" v="1054" actId="20577"/>
          <ac:spMkLst>
            <pc:docMk/>
            <pc:sldMk cId="2637673684" sldId="262"/>
            <ac:spMk id="4" creationId="{00000000-0000-0000-0000-000000000000}"/>
          </ac:spMkLst>
        </pc:spChg>
        <pc:spChg chg="mod">
          <ac:chgData name="Shade of Dilemma" userId="ecb6ad377e188d73" providerId="LiveId" clId="{6836F672-ADA0-4C3B-97F4-C1A23F79E3CC}" dt="2023-11-27T02:05:15.327" v="499" actId="122"/>
          <ac:spMkLst>
            <pc:docMk/>
            <pc:sldMk cId="2637673684" sldId="262"/>
            <ac:spMk id="5" creationId="{00000000-0000-0000-0000-000000000000}"/>
          </ac:spMkLst>
        </pc:spChg>
        <pc:spChg chg="del">
          <ac:chgData name="Shade of Dilemma" userId="ecb6ad377e188d73" providerId="LiveId" clId="{6836F672-ADA0-4C3B-97F4-C1A23F79E3CC}" dt="2023-11-27T02:04:48.673" v="457"/>
          <ac:spMkLst>
            <pc:docMk/>
            <pc:sldMk cId="2637673684" sldId="262"/>
            <ac:spMk id="6" creationId="{00000000-0000-0000-0000-000000000000}"/>
          </ac:spMkLst>
        </pc:spChg>
        <pc:picChg chg="add mod">
          <ac:chgData name="Shade of Dilemma" userId="ecb6ad377e188d73" providerId="LiveId" clId="{6836F672-ADA0-4C3B-97F4-C1A23F79E3CC}" dt="2023-11-27T02:04:48.673" v="457"/>
          <ac:picMkLst>
            <pc:docMk/>
            <pc:sldMk cId="2637673684" sldId="262"/>
            <ac:picMk id="7" creationId="{54CFA7B2-D6FF-4410-8A74-047AD1B361D6}"/>
          </ac:picMkLst>
        </pc:picChg>
      </pc:sldChg>
      <pc:sldChg chg="del">
        <pc:chgData name="Shade of Dilemma" userId="ecb6ad377e188d73" providerId="LiveId" clId="{6836F672-ADA0-4C3B-97F4-C1A23F79E3CC}" dt="2023-11-27T02:28:20.298" v="1059" actId="47"/>
        <pc:sldMkLst>
          <pc:docMk/>
          <pc:sldMk cId="547100618" sldId="263"/>
        </pc:sldMkLst>
      </pc:sldChg>
      <pc:sldChg chg="del">
        <pc:chgData name="Shade of Dilemma" userId="ecb6ad377e188d73" providerId="LiveId" clId="{6836F672-ADA0-4C3B-97F4-C1A23F79E3CC}" dt="2023-11-27T02:28:09.436" v="1056" actId="47"/>
        <pc:sldMkLst>
          <pc:docMk/>
          <pc:sldMk cId="1001865620" sldId="264"/>
        </pc:sldMkLst>
      </pc:sldChg>
      <pc:sldChg chg="addSp delSp modSp">
        <pc:chgData name="Shade of Dilemma" userId="ecb6ad377e188d73" providerId="LiveId" clId="{6836F672-ADA0-4C3B-97F4-C1A23F79E3CC}" dt="2023-11-27T02:55:01.095" v="1269"/>
        <pc:sldMkLst>
          <pc:docMk/>
          <pc:sldMk cId="2914748422" sldId="265"/>
        </pc:sldMkLst>
        <pc:spChg chg="mod">
          <ac:chgData name="Shade of Dilemma" userId="ecb6ad377e188d73" providerId="LiveId" clId="{6836F672-ADA0-4C3B-97F4-C1A23F79E3CC}" dt="2023-11-27T02:32:46.525" v="1112" actId="20577"/>
          <ac:spMkLst>
            <pc:docMk/>
            <pc:sldMk cId="2914748422" sldId="265"/>
            <ac:spMk id="2" creationId="{00000000-0000-0000-0000-000000000000}"/>
          </ac:spMkLst>
        </pc:spChg>
        <pc:spChg chg="del">
          <ac:chgData name="Shade of Dilemma" userId="ecb6ad377e188d73" providerId="LiveId" clId="{6836F672-ADA0-4C3B-97F4-C1A23F79E3CC}" dt="2023-11-27T02:32:26.694" v="1091"/>
          <ac:spMkLst>
            <pc:docMk/>
            <pc:sldMk cId="2914748422" sldId="265"/>
            <ac:spMk id="3" creationId="{00000000-0000-0000-0000-000000000000}"/>
          </ac:spMkLst>
        </pc:spChg>
        <pc:spChg chg="mod">
          <ac:chgData name="Shade of Dilemma" userId="ecb6ad377e188d73" providerId="LiveId" clId="{6836F672-ADA0-4C3B-97F4-C1A23F79E3CC}" dt="2023-11-27T02:55:01.095" v="1269"/>
          <ac:spMkLst>
            <pc:docMk/>
            <pc:sldMk cId="2914748422" sldId="265"/>
            <ac:spMk id="4" creationId="{00000000-0000-0000-0000-000000000000}"/>
          </ac:spMkLst>
        </pc:spChg>
        <pc:picChg chg="add mod">
          <ac:chgData name="Shade of Dilemma" userId="ecb6ad377e188d73" providerId="LiveId" clId="{6836F672-ADA0-4C3B-97F4-C1A23F79E3CC}" dt="2023-11-27T02:32:26.694" v="1091"/>
          <ac:picMkLst>
            <pc:docMk/>
            <pc:sldMk cId="2914748422" sldId="265"/>
            <ac:picMk id="5" creationId="{36C271D5-02DF-4ACD-A312-D363ED0CFC3B}"/>
          </ac:picMkLst>
        </pc:picChg>
      </pc:sldChg>
      <pc:sldChg chg="addSp delSp modSp">
        <pc:chgData name="Shade of Dilemma" userId="ecb6ad377e188d73" providerId="LiveId" clId="{6836F672-ADA0-4C3B-97F4-C1A23F79E3CC}" dt="2023-11-27T02:58:05.973" v="1443" actId="20577"/>
        <pc:sldMkLst>
          <pc:docMk/>
          <pc:sldMk cId="3049232890" sldId="266"/>
        </pc:sldMkLst>
        <pc:spChg chg="mod">
          <ac:chgData name="Shade of Dilemma" userId="ecb6ad377e188d73" providerId="LiveId" clId="{6836F672-ADA0-4C3B-97F4-C1A23F79E3CC}" dt="2023-11-27T02:54:04.192" v="1262" actId="20577"/>
          <ac:spMkLst>
            <pc:docMk/>
            <pc:sldMk cId="3049232890" sldId="266"/>
            <ac:spMk id="2" creationId="{00000000-0000-0000-0000-000000000000}"/>
          </ac:spMkLst>
        </pc:spChg>
        <pc:spChg chg="del">
          <ac:chgData name="Shade of Dilemma" userId="ecb6ad377e188d73" providerId="LiveId" clId="{6836F672-ADA0-4C3B-97F4-C1A23F79E3CC}" dt="2023-11-27T02:50:40.212" v="1216"/>
          <ac:spMkLst>
            <pc:docMk/>
            <pc:sldMk cId="3049232890" sldId="266"/>
            <ac:spMk id="3" creationId="{00000000-0000-0000-0000-000000000000}"/>
          </ac:spMkLst>
        </pc:spChg>
        <pc:spChg chg="mod">
          <ac:chgData name="Shade of Dilemma" userId="ecb6ad377e188d73" providerId="LiveId" clId="{6836F672-ADA0-4C3B-97F4-C1A23F79E3CC}" dt="2023-11-27T02:58:05.973" v="1443" actId="20577"/>
          <ac:spMkLst>
            <pc:docMk/>
            <pc:sldMk cId="3049232890" sldId="266"/>
            <ac:spMk id="4" creationId="{00000000-0000-0000-0000-000000000000}"/>
          </ac:spMkLst>
        </pc:spChg>
        <pc:spChg chg="add del mod">
          <ac:chgData name="Shade of Dilemma" userId="ecb6ad377e188d73" providerId="LiveId" clId="{6836F672-ADA0-4C3B-97F4-C1A23F79E3CC}" dt="2023-11-27T02:53:05.510" v="1227" actId="931"/>
          <ac:spMkLst>
            <pc:docMk/>
            <pc:sldMk cId="3049232890" sldId="266"/>
            <ac:spMk id="8" creationId="{7E2774FD-6C29-4F22-9F08-91EADF028A91}"/>
          </ac:spMkLst>
        </pc:spChg>
        <pc:picChg chg="add del mod">
          <ac:chgData name="Shade of Dilemma" userId="ecb6ad377e188d73" providerId="LiveId" clId="{6836F672-ADA0-4C3B-97F4-C1A23F79E3CC}" dt="2023-11-27T02:50:46.801" v="1220" actId="478"/>
          <ac:picMkLst>
            <pc:docMk/>
            <pc:sldMk cId="3049232890" sldId="266"/>
            <ac:picMk id="6" creationId="{DD02037D-5416-4AE6-89C9-32DBE528CF31}"/>
          </ac:picMkLst>
        </pc:picChg>
        <pc:picChg chg="add del mod">
          <ac:chgData name="Shade of Dilemma" userId="ecb6ad377e188d73" providerId="LiveId" clId="{6836F672-ADA0-4C3B-97F4-C1A23F79E3CC}" dt="2023-11-27T02:52:58.255" v="1226"/>
          <ac:picMkLst>
            <pc:docMk/>
            <pc:sldMk cId="3049232890" sldId="266"/>
            <ac:picMk id="10" creationId="{44B91D55-1E2A-4668-A7CC-56D779F666B2}"/>
          </ac:picMkLst>
        </pc:picChg>
        <pc:picChg chg="add mod modCrop">
          <ac:chgData name="Shade of Dilemma" userId="ecb6ad377e188d73" providerId="LiveId" clId="{6836F672-ADA0-4C3B-97F4-C1A23F79E3CC}" dt="2023-11-27T02:53:47.207" v="1237" actId="1076"/>
          <ac:picMkLst>
            <pc:docMk/>
            <pc:sldMk cId="3049232890" sldId="266"/>
            <ac:picMk id="12" creationId="{41686105-16A2-4CFF-A707-5B838F369604}"/>
          </ac:picMkLst>
        </pc:picChg>
      </pc:sldChg>
      <pc:sldChg chg="addSp delSp modSp new add">
        <pc:chgData name="Shade of Dilemma" userId="ecb6ad377e188d73" providerId="LiveId" clId="{6836F672-ADA0-4C3B-97F4-C1A23F79E3CC}" dt="2023-11-27T02:30:38.095" v="1088" actId="313"/>
        <pc:sldMkLst>
          <pc:docMk/>
          <pc:sldMk cId="1250234755" sldId="267"/>
        </pc:sldMkLst>
        <pc:spChg chg="mod">
          <ac:chgData name="Shade of Dilemma" userId="ecb6ad377e188d73" providerId="LiveId" clId="{6836F672-ADA0-4C3B-97F4-C1A23F79E3CC}" dt="2023-11-27T02:30:38.095" v="1088" actId="313"/>
          <ac:spMkLst>
            <pc:docMk/>
            <pc:sldMk cId="1250234755" sldId="267"/>
            <ac:spMk id="2" creationId="{C98EFC4E-C64B-43CE-BCD5-56623F69C9B5}"/>
          </ac:spMkLst>
        </pc:spChg>
        <pc:spChg chg="add del">
          <ac:chgData name="Shade of Dilemma" userId="ecb6ad377e188d73" providerId="LiveId" clId="{6836F672-ADA0-4C3B-97F4-C1A23F79E3CC}" dt="2023-11-27T02:29:59.595" v="1083"/>
          <ac:spMkLst>
            <pc:docMk/>
            <pc:sldMk cId="1250234755" sldId="267"/>
            <ac:spMk id="3" creationId="{E609949E-0E2A-461A-BD0A-575A43A35645}"/>
          </ac:spMkLst>
        </pc:spChg>
        <pc:spChg chg="del">
          <ac:chgData name="Shade of Dilemma" userId="ecb6ad377e188d73" providerId="LiveId" clId="{6836F672-ADA0-4C3B-97F4-C1A23F79E3CC}" dt="2023-11-27T02:30:31.701" v="1086"/>
          <ac:spMkLst>
            <pc:docMk/>
            <pc:sldMk cId="1250234755" sldId="267"/>
            <ac:spMk id="4" creationId="{8602CBFA-112D-4937-9C99-0D289D8BD51C}"/>
          </ac:spMkLst>
        </pc:spChg>
        <pc:picChg chg="add del mod">
          <ac:chgData name="Shade of Dilemma" userId="ecb6ad377e188d73" providerId="LiveId" clId="{6836F672-ADA0-4C3B-97F4-C1A23F79E3CC}" dt="2023-11-27T02:29:32.197" v="1082"/>
          <ac:picMkLst>
            <pc:docMk/>
            <pc:sldMk cId="1250234755" sldId="267"/>
            <ac:picMk id="5" creationId="{8F4EA277-05AD-4EB4-880D-5D3E32A78289}"/>
          </ac:picMkLst>
        </pc:picChg>
        <pc:picChg chg="add mod">
          <ac:chgData name="Shade of Dilemma" userId="ecb6ad377e188d73" providerId="LiveId" clId="{6836F672-ADA0-4C3B-97F4-C1A23F79E3CC}" dt="2023-11-27T02:30:09.398" v="1085" actId="14100"/>
          <ac:picMkLst>
            <pc:docMk/>
            <pc:sldMk cId="1250234755" sldId="267"/>
            <ac:picMk id="6" creationId="{730CB32D-CE0A-41CF-AC41-FA946021D27D}"/>
          </ac:picMkLst>
        </pc:picChg>
        <pc:picChg chg="add mod">
          <ac:chgData name="Shade of Dilemma" userId="ecb6ad377e188d73" providerId="LiveId" clId="{6836F672-ADA0-4C3B-97F4-C1A23F79E3CC}" dt="2023-11-27T02:30:31.701" v="1086"/>
          <ac:picMkLst>
            <pc:docMk/>
            <pc:sldMk cId="1250234755" sldId="267"/>
            <ac:picMk id="7" creationId="{19C3FDA6-E707-4B47-B130-ED44C868638C}"/>
          </ac:picMkLst>
        </pc:picChg>
      </pc:sldChg>
      <pc:sldChg chg="addSp delSp modSp new add">
        <pc:chgData name="Shade of Dilemma" userId="ecb6ad377e188d73" providerId="LiveId" clId="{6836F672-ADA0-4C3B-97F4-C1A23F79E3CC}" dt="2023-11-27T03:07:26.636" v="1894" actId="20577"/>
        <pc:sldMkLst>
          <pc:docMk/>
          <pc:sldMk cId="157603897" sldId="268"/>
        </pc:sldMkLst>
        <pc:spChg chg="mod">
          <ac:chgData name="Shade of Dilemma" userId="ecb6ad377e188d73" providerId="LiveId" clId="{6836F672-ADA0-4C3B-97F4-C1A23F79E3CC}" dt="2023-11-27T03:05:35.229" v="1624" actId="20577"/>
          <ac:spMkLst>
            <pc:docMk/>
            <pc:sldMk cId="157603897" sldId="268"/>
            <ac:spMk id="2" creationId="{5E22188D-B7DF-4499-AB57-42C803EDA3FB}"/>
          </ac:spMkLst>
        </pc:spChg>
        <pc:spChg chg="del">
          <ac:chgData name="Shade of Dilemma" userId="ecb6ad377e188d73" providerId="LiveId" clId="{6836F672-ADA0-4C3B-97F4-C1A23F79E3CC}" dt="2023-11-27T03:04:49.790" v="1571"/>
          <ac:spMkLst>
            <pc:docMk/>
            <pc:sldMk cId="157603897" sldId="268"/>
            <ac:spMk id="3" creationId="{71609360-E6AC-494E-AF86-6D0DF8D63080}"/>
          </ac:spMkLst>
        </pc:spChg>
        <pc:spChg chg="mod">
          <ac:chgData name="Shade of Dilemma" userId="ecb6ad377e188d73" providerId="LiveId" clId="{6836F672-ADA0-4C3B-97F4-C1A23F79E3CC}" dt="2023-11-27T03:07:26.636" v="1894" actId="20577"/>
          <ac:spMkLst>
            <pc:docMk/>
            <pc:sldMk cId="157603897" sldId="268"/>
            <ac:spMk id="4" creationId="{047C3525-C42D-4D81-AF6E-F48BB5DBC136}"/>
          </ac:spMkLst>
        </pc:spChg>
        <pc:picChg chg="add mod">
          <ac:chgData name="Shade of Dilemma" userId="ecb6ad377e188d73" providerId="LiveId" clId="{6836F672-ADA0-4C3B-97F4-C1A23F79E3CC}" dt="2023-11-27T03:04:58.621" v="1573" actId="14100"/>
          <ac:picMkLst>
            <pc:docMk/>
            <pc:sldMk cId="157603897" sldId="268"/>
            <ac:picMk id="5" creationId="{40C944C6-6C88-42DF-B48E-8553A9DF693A}"/>
          </ac:picMkLst>
        </pc:picChg>
      </pc:sldChg>
      <pc:sldChg chg="modSp new add">
        <pc:chgData name="Shade of Dilemma" userId="ecb6ad377e188d73" providerId="LiveId" clId="{6836F672-ADA0-4C3B-97F4-C1A23F79E3CC}" dt="2023-11-27T03:02:58.994" v="1570" actId="20577"/>
        <pc:sldMkLst>
          <pc:docMk/>
          <pc:sldMk cId="3309957764" sldId="269"/>
        </pc:sldMkLst>
        <pc:spChg chg="mod">
          <ac:chgData name="Shade of Dilemma" userId="ecb6ad377e188d73" providerId="LiveId" clId="{6836F672-ADA0-4C3B-97F4-C1A23F79E3CC}" dt="2023-11-27T03:01:22.834" v="1545" actId="20577"/>
          <ac:spMkLst>
            <pc:docMk/>
            <pc:sldMk cId="3309957764" sldId="269"/>
            <ac:spMk id="2" creationId="{FF516662-6DCC-4F4E-BD14-10E693E2D2D1}"/>
          </ac:spMkLst>
        </pc:spChg>
        <pc:spChg chg="mod">
          <ac:chgData name="Shade of Dilemma" userId="ecb6ad377e188d73" providerId="LiveId" clId="{6836F672-ADA0-4C3B-97F4-C1A23F79E3CC}" dt="2023-11-27T03:02:41.532" v="1563" actId="20577"/>
          <ac:spMkLst>
            <pc:docMk/>
            <pc:sldMk cId="3309957764" sldId="269"/>
            <ac:spMk id="3" creationId="{ED9D4FA5-7C20-42BA-966A-A474AE9E4E50}"/>
          </ac:spMkLst>
        </pc:spChg>
        <pc:spChg chg="mod">
          <ac:chgData name="Shade of Dilemma" userId="ecb6ad377e188d73" providerId="LiveId" clId="{6836F672-ADA0-4C3B-97F4-C1A23F79E3CC}" dt="2023-11-27T03:02:58.994" v="1570" actId="20577"/>
          <ac:spMkLst>
            <pc:docMk/>
            <pc:sldMk cId="3309957764" sldId="269"/>
            <ac:spMk id="4" creationId="{27E151A8-05BE-4FF5-A65E-1A1E3C513AC7}"/>
          </ac:spMkLst>
        </pc:spChg>
      </pc:sldChg>
      <pc:sldChg chg="addSp delSp modSp new add">
        <pc:chgData name="Shade of Dilemma" userId="ecb6ad377e188d73" providerId="LiveId" clId="{6836F672-ADA0-4C3B-97F4-C1A23F79E3CC}" dt="2023-11-27T03:11:04.001" v="2067" actId="20577"/>
        <pc:sldMkLst>
          <pc:docMk/>
          <pc:sldMk cId="447243513" sldId="270"/>
        </pc:sldMkLst>
        <pc:spChg chg="mod">
          <ac:chgData name="Shade of Dilemma" userId="ecb6ad377e188d73" providerId="LiveId" clId="{6836F672-ADA0-4C3B-97F4-C1A23F79E3CC}" dt="2023-11-27T03:09:47.288" v="1987" actId="1076"/>
          <ac:spMkLst>
            <pc:docMk/>
            <pc:sldMk cId="447243513" sldId="270"/>
            <ac:spMk id="2" creationId="{0C45B1F1-BC43-4ED4-AFA0-CC11B03606D9}"/>
          </ac:spMkLst>
        </pc:spChg>
        <pc:spChg chg="del">
          <ac:chgData name="Shade of Dilemma" userId="ecb6ad377e188d73" providerId="LiveId" clId="{6836F672-ADA0-4C3B-97F4-C1A23F79E3CC}" dt="2023-11-27T03:08:06.568" v="1897"/>
          <ac:spMkLst>
            <pc:docMk/>
            <pc:sldMk cId="447243513" sldId="270"/>
            <ac:spMk id="3" creationId="{653131EC-4384-49DB-942C-89A8E785AF2F}"/>
          </ac:spMkLst>
        </pc:spChg>
        <pc:spChg chg="mod">
          <ac:chgData name="Shade of Dilemma" userId="ecb6ad377e188d73" providerId="LiveId" clId="{6836F672-ADA0-4C3B-97F4-C1A23F79E3CC}" dt="2023-11-27T03:11:04.001" v="2067" actId="20577"/>
          <ac:spMkLst>
            <pc:docMk/>
            <pc:sldMk cId="447243513" sldId="270"/>
            <ac:spMk id="4" creationId="{B542ACAA-8A82-4C33-A1F8-C38E67016BBE}"/>
          </ac:spMkLst>
        </pc:spChg>
        <pc:picChg chg="add mod modCrop">
          <ac:chgData name="Shade of Dilemma" userId="ecb6ad377e188d73" providerId="LiveId" clId="{6836F672-ADA0-4C3B-97F4-C1A23F79E3CC}" dt="2023-11-27T03:08:31.538" v="1905" actId="14100"/>
          <ac:picMkLst>
            <pc:docMk/>
            <pc:sldMk cId="447243513" sldId="270"/>
            <ac:picMk id="5" creationId="{42AFEB45-CF2D-4F69-8EC0-F94756076DB3}"/>
          </ac:picMkLst>
        </pc:picChg>
      </pc:sldChg>
      <pc:sldChg chg="addSp delSp modSp new add">
        <pc:chgData name="Shade of Dilemma" userId="ecb6ad377e188d73" providerId="LiveId" clId="{6836F672-ADA0-4C3B-97F4-C1A23F79E3CC}" dt="2023-11-27T03:19:18.562" v="2386" actId="20577"/>
        <pc:sldMkLst>
          <pc:docMk/>
          <pc:sldMk cId="4164681794" sldId="271"/>
        </pc:sldMkLst>
        <pc:spChg chg="mod">
          <ac:chgData name="Shade of Dilemma" userId="ecb6ad377e188d73" providerId="LiveId" clId="{6836F672-ADA0-4C3B-97F4-C1A23F79E3CC}" dt="2023-11-27T03:18:42.622" v="2382" actId="1076"/>
          <ac:spMkLst>
            <pc:docMk/>
            <pc:sldMk cId="4164681794" sldId="271"/>
            <ac:spMk id="2" creationId="{E5960AAE-B5F1-4A13-8A7D-4A43AE04C191}"/>
          </ac:spMkLst>
        </pc:spChg>
        <pc:spChg chg="del">
          <ac:chgData name="Shade of Dilemma" userId="ecb6ad377e188d73" providerId="LiveId" clId="{6836F672-ADA0-4C3B-97F4-C1A23F79E3CC}" dt="2023-11-27T03:13:35.371" v="2070"/>
          <ac:spMkLst>
            <pc:docMk/>
            <pc:sldMk cId="4164681794" sldId="271"/>
            <ac:spMk id="3" creationId="{0CF7D5A2-0035-43AB-8DC3-947440BFD644}"/>
          </ac:spMkLst>
        </pc:spChg>
        <pc:spChg chg="mod">
          <ac:chgData name="Shade of Dilemma" userId="ecb6ad377e188d73" providerId="LiveId" clId="{6836F672-ADA0-4C3B-97F4-C1A23F79E3CC}" dt="2023-11-27T03:19:18.562" v="2386" actId="20577"/>
          <ac:spMkLst>
            <pc:docMk/>
            <pc:sldMk cId="4164681794" sldId="271"/>
            <ac:spMk id="4" creationId="{7DC7BD46-F219-448B-ACAC-8958F59E194A}"/>
          </ac:spMkLst>
        </pc:spChg>
        <pc:spChg chg="add del mod">
          <ac:chgData name="Shade of Dilemma" userId="ecb6ad377e188d73" providerId="LiveId" clId="{6836F672-ADA0-4C3B-97F4-C1A23F79E3CC}" dt="2023-11-27T03:13:57.487" v="2075"/>
          <ac:spMkLst>
            <pc:docMk/>
            <pc:sldMk cId="4164681794" sldId="271"/>
            <ac:spMk id="8" creationId="{9DB71AA0-69AF-4156-B829-CB50A747A596}"/>
          </ac:spMkLst>
        </pc:spChg>
        <pc:picChg chg="add del mod">
          <ac:chgData name="Shade of Dilemma" userId="ecb6ad377e188d73" providerId="LiveId" clId="{6836F672-ADA0-4C3B-97F4-C1A23F79E3CC}" dt="2023-11-27T03:13:49.238" v="2074" actId="478"/>
          <ac:picMkLst>
            <pc:docMk/>
            <pc:sldMk cId="4164681794" sldId="271"/>
            <ac:picMk id="6" creationId="{AFA77422-59CF-4B4B-8A8C-CCB7943ABC76}"/>
          </ac:picMkLst>
        </pc:picChg>
        <pc:picChg chg="add mod">
          <ac:chgData name="Shade of Dilemma" userId="ecb6ad377e188d73" providerId="LiveId" clId="{6836F672-ADA0-4C3B-97F4-C1A23F79E3CC}" dt="2023-11-27T03:14:16.426" v="2079" actId="14100"/>
          <ac:picMkLst>
            <pc:docMk/>
            <pc:sldMk cId="4164681794" sldId="271"/>
            <ac:picMk id="10" creationId="{A7CC601C-BBD6-4B15-8430-71953FFA40C2}"/>
          </ac:picMkLst>
        </pc:picChg>
      </pc:sldChg>
      <pc:sldChg chg="addSp delSp modSp new add">
        <pc:chgData name="Shade of Dilemma" userId="ecb6ad377e188d73" providerId="LiveId" clId="{6836F672-ADA0-4C3B-97F4-C1A23F79E3CC}" dt="2023-11-27T03:28:32.657" v="2779" actId="20577"/>
        <pc:sldMkLst>
          <pc:docMk/>
          <pc:sldMk cId="3298175663" sldId="272"/>
        </pc:sldMkLst>
        <pc:spChg chg="del">
          <ac:chgData name="Shade of Dilemma" userId="ecb6ad377e188d73" providerId="LiveId" clId="{6836F672-ADA0-4C3B-97F4-C1A23F79E3CC}" dt="2023-11-27T03:20:29.386" v="2393" actId="478"/>
          <ac:spMkLst>
            <pc:docMk/>
            <pc:sldMk cId="3298175663" sldId="272"/>
            <ac:spMk id="2" creationId="{518BDCBD-7488-4660-AFE2-0FBFBD04F83F}"/>
          </ac:spMkLst>
        </pc:spChg>
        <pc:spChg chg="del">
          <ac:chgData name="Shade of Dilemma" userId="ecb6ad377e188d73" providerId="LiveId" clId="{6836F672-ADA0-4C3B-97F4-C1A23F79E3CC}" dt="2023-11-27T03:20:08.125" v="2389"/>
          <ac:spMkLst>
            <pc:docMk/>
            <pc:sldMk cId="3298175663" sldId="272"/>
            <ac:spMk id="3" creationId="{4E636DAF-B10A-4DD1-8411-13A245222E33}"/>
          </ac:spMkLst>
        </pc:spChg>
        <pc:spChg chg="del">
          <ac:chgData name="Shade of Dilemma" userId="ecb6ad377e188d73" providerId="LiveId" clId="{6836F672-ADA0-4C3B-97F4-C1A23F79E3CC}" dt="2023-11-27T03:20:27.092" v="2392" actId="478"/>
          <ac:spMkLst>
            <pc:docMk/>
            <pc:sldMk cId="3298175663" sldId="272"/>
            <ac:spMk id="4" creationId="{255A28EA-985E-4645-9492-99817EE378C1}"/>
          </ac:spMkLst>
        </pc:spChg>
        <pc:spChg chg="add mod">
          <ac:chgData name="Shade of Dilemma" userId="ecb6ad377e188d73" providerId="LiveId" clId="{6836F672-ADA0-4C3B-97F4-C1A23F79E3CC}" dt="2023-11-27T03:28:32.657" v="2779" actId="20577"/>
          <ac:spMkLst>
            <pc:docMk/>
            <pc:sldMk cId="3298175663" sldId="272"/>
            <ac:spMk id="7" creationId="{03EE166F-6469-44AD-8AB3-A76890ECEF37}"/>
          </ac:spMkLst>
        </pc:spChg>
        <pc:picChg chg="add mod">
          <ac:chgData name="Shade of Dilemma" userId="ecb6ad377e188d73" providerId="LiveId" clId="{6836F672-ADA0-4C3B-97F4-C1A23F79E3CC}" dt="2023-11-27T03:20:38.817" v="2396" actId="1076"/>
          <ac:picMkLst>
            <pc:docMk/>
            <pc:sldMk cId="3298175663" sldId="272"/>
            <ac:picMk id="6" creationId="{04EF8F0D-1A9B-4863-B9E7-6E1397E7C9FA}"/>
          </ac:picMkLst>
        </pc:picChg>
      </pc:sldChg>
      <pc:sldChg chg="addSp delSp modSp new add ord">
        <pc:chgData name="Shade of Dilemma" userId="ecb6ad377e188d73" providerId="LiveId" clId="{6836F672-ADA0-4C3B-97F4-C1A23F79E3CC}" dt="2023-11-27T03:32:11.376" v="2793"/>
        <pc:sldMkLst>
          <pc:docMk/>
          <pc:sldMk cId="65923712" sldId="273"/>
        </pc:sldMkLst>
        <pc:spChg chg="del">
          <ac:chgData name="Shade of Dilemma" userId="ecb6ad377e188d73" providerId="LiveId" clId="{6836F672-ADA0-4C3B-97F4-C1A23F79E3CC}" dt="2023-11-27T03:31:33.776" v="2790" actId="478"/>
          <ac:spMkLst>
            <pc:docMk/>
            <pc:sldMk cId="65923712" sldId="273"/>
            <ac:spMk id="2" creationId="{221F4517-882B-49A7-A72F-2E245FF0C9AA}"/>
          </ac:spMkLst>
        </pc:spChg>
        <pc:spChg chg="del">
          <ac:chgData name="Shade of Dilemma" userId="ecb6ad377e188d73" providerId="LiveId" clId="{6836F672-ADA0-4C3B-97F4-C1A23F79E3CC}" dt="2023-11-27T03:28:46.568" v="2782"/>
          <ac:spMkLst>
            <pc:docMk/>
            <pc:sldMk cId="65923712" sldId="273"/>
            <ac:spMk id="3" creationId="{2C731C90-3769-4AF4-86D8-82200DCA5EFD}"/>
          </ac:spMkLst>
        </pc:spChg>
        <pc:spChg chg="del">
          <ac:chgData name="Shade of Dilemma" userId="ecb6ad377e188d73" providerId="LiveId" clId="{6836F672-ADA0-4C3B-97F4-C1A23F79E3CC}" dt="2023-11-27T03:31:29.824" v="2788" actId="478"/>
          <ac:spMkLst>
            <pc:docMk/>
            <pc:sldMk cId="65923712" sldId="273"/>
            <ac:spMk id="4" creationId="{985E33E2-8653-48F4-A519-9A23CCE8F655}"/>
          </ac:spMkLst>
        </pc:spChg>
        <pc:picChg chg="add mod">
          <ac:chgData name="Shade of Dilemma" userId="ecb6ad377e188d73" providerId="LiveId" clId="{6836F672-ADA0-4C3B-97F4-C1A23F79E3CC}" dt="2023-11-27T03:31:39.764" v="2792" actId="1076"/>
          <ac:picMkLst>
            <pc:docMk/>
            <pc:sldMk cId="65923712" sldId="273"/>
            <ac:picMk id="6" creationId="{08CE4060-1596-4999-9E2D-37F6F72098FE}"/>
          </ac:picMkLst>
        </pc:picChg>
      </pc:sldChg>
      <pc:sldChg chg="addSp delSp modSp new add">
        <pc:chgData name="Shade of Dilemma" userId="ecb6ad377e188d73" providerId="LiveId" clId="{6836F672-ADA0-4C3B-97F4-C1A23F79E3CC}" dt="2023-11-27T03:40:13.252" v="2801" actId="1076"/>
        <pc:sldMkLst>
          <pc:docMk/>
          <pc:sldMk cId="3503028162" sldId="274"/>
        </pc:sldMkLst>
        <pc:spChg chg="del">
          <ac:chgData name="Shade of Dilemma" userId="ecb6ad377e188d73" providerId="LiveId" clId="{6836F672-ADA0-4C3B-97F4-C1A23F79E3CC}" dt="2023-11-27T03:40:02.696" v="2796"/>
          <ac:spMkLst>
            <pc:docMk/>
            <pc:sldMk cId="3503028162" sldId="274"/>
            <ac:spMk id="3" creationId="{5DF2E63D-521B-431E-BEC0-B9CC3076FC58}"/>
          </ac:spMkLst>
        </pc:spChg>
        <pc:picChg chg="add mod">
          <ac:chgData name="Shade of Dilemma" userId="ecb6ad377e188d73" providerId="LiveId" clId="{6836F672-ADA0-4C3B-97F4-C1A23F79E3CC}" dt="2023-11-27T03:40:13.252" v="2801" actId="1076"/>
          <ac:picMkLst>
            <pc:docMk/>
            <pc:sldMk cId="3503028162" sldId="274"/>
            <ac:picMk id="5" creationId="{443A91FC-CB20-4B96-8186-EA02B71552AE}"/>
          </ac:picMkLst>
        </pc:picChg>
      </pc:sldChg>
      <pc:sldChg chg="addSp delSp modSp new add">
        <pc:chgData name="Shade of Dilemma" userId="ecb6ad377e188d73" providerId="LiveId" clId="{6836F672-ADA0-4C3B-97F4-C1A23F79E3CC}" dt="2023-11-27T03:50:50.533" v="2833" actId="1076"/>
        <pc:sldMkLst>
          <pc:docMk/>
          <pc:sldMk cId="1537655650" sldId="275"/>
        </pc:sldMkLst>
        <pc:spChg chg="mod">
          <ac:chgData name="Shade of Dilemma" userId="ecb6ad377e188d73" providerId="LiveId" clId="{6836F672-ADA0-4C3B-97F4-C1A23F79E3CC}" dt="2023-11-27T03:47:43.872" v="2818" actId="1076"/>
          <ac:spMkLst>
            <pc:docMk/>
            <pc:sldMk cId="1537655650" sldId="275"/>
            <ac:spMk id="2" creationId="{9272DE47-F6C5-4C7B-BE58-EDBBC5581BF8}"/>
          </ac:spMkLst>
        </pc:spChg>
        <pc:spChg chg="del">
          <ac:chgData name="Shade of Dilemma" userId="ecb6ad377e188d73" providerId="LiveId" clId="{6836F672-ADA0-4C3B-97F4-C1A23F79E3CC}" dt="2023-11-27T03:47:32.751" v="2807"/>
          <ac:spMkLst>
            <pc:docMk/>
            <pc:sldMk cId="1537655650" sldId="275"/>
            <ac:spMk id="3" creationId="{30A55569-2BE2-4546-B870-A04F87279F7F}"/>
          </ac:spMkLst>
        </pc:spChg>
        <pc:spChg chg="mod">
          <ac:chgData name="Shade of Dilemma" userId="ecb6ad377e188d73" providerId="LiveId" clId="{6836F672-ADA0-4C3B-97F4-C1A23F79E3CC}" dt="2023-11-27T03:49:01.183" v="2824" actId="20577"/>
          <ac:spMkLst>
            <pc:docMk/>
            <pc:sldMk cId="1537655650" sldId="275"/>
            <ac:spMk id="4" creationId="{667A2401-A857-40C0-A1CA-2871EE75EE83}"/>
          </ac:spMkLst>
        </pc:spChg>
        <pc:spChg chg="add mod">
          <ac:chgData name="Shade of Dilemma" userId="ecb6ad377e188d73" providerId="LiveId" clId="{6836F672-ADA0-4C3B-97F4-C1A23F79E3CC}" dt="2023-11-27T03:50:50.533" v="2833" actId="1076"/>
          <ac:spMkLst>
            <pc:docMk/>
            <pc:sldMk cId="1537655650" sldId="275"/>
            <ac:spMk id="7" creationId="{47B63CDF-0920-438C-9221-15A2AF175D50}"/>
          </ac:spMkLst>
        </pc:spChg>
        <pc:picChg chg="add mod">
          <ac:chgData name="Shade of Dilemma" userId="ecb6ad377e188d73" providerId="LiveId" clId="{6836F672-ADA0-4C3B-97F4-C1A23F79E3CC}" dt="2023-11-27T03:47:32.751" v="2807"/>
          <ac:picMkLst>
            <pc:docMk/>
            <pc:sldMk cId="1537655650" sldId="275"/>
            <ac:picMk id="6" creationId="{8B249EA9-8944-4E94-AB3D-DA215794A5F8}"/>
          </ac:picMkLst>
        </pc:picChg>
      </pc:sldChg>
      <pc:sldChg chg="new add del">
        <pc:chgData name="Shade of Dilemma" userId="ecb6ad377e188d73" providerId="LiveId" clId="{6836F672-ADA0-4C3B-97F4-C1A23F79E3CC}" dt="2023-11-27T03:43:20.596" v="2806" actId="47"/>
        <pc:sldMkLst>
          <pc:docMk/>
          <pc:sldMk cId="1375118370" sldId="276"/>
        </pc:sldMkLst>
      </pc:sldChg>
      <pc:sldChg chg="modSp new add">
        <pc:chgData name="Shade of Dilemma" userId="ecb6ad377e188d73" providerId="LiveId" clId="{6836F672-ADA0-4C3B-97F4-C1A23F79E3CC}" dt="2023-11-27T04:00:19.918" v="2942" actId="27636"/>
        <pc:sldMkLst>
          <pc:docMk/>
          <pc:sldMk cId="1661609694" sldId="276"/>
        </pc:sldMkLst>
        <pc:spChg chg="mod">
          <ac:chgData name="Shade of Dilemma" userId="ecb6ad377e188d73" providerId="LiveId" clId="{6836F672-ADA0-4C3B-97F4-C1A23F79E3CC}" dt="2023-11-27T03:59:01.704" v="2893" actId="20577"/>
          <ac:spMkLst>
            <pc:docMk/>
            <pc:sldMk cId="1661609694" sldId="276"/>
            <ac:spMk id="2" creationId="{E02113F7-572F-497E-AC87-B17450BA80CB}"/>
          </ac:spMkLst>
        </pc:spChg>
        <pc:spChg chg="mod">
          <ac:chgData name="Shade of Dilemma" userId="ecb6ad377e188d73" providerId="LiveId" clId="{6836F672-ADA0-4C3B-97F4-C1A23F79E3CC}" dt="2023-11-27T04:00:19.918" v="2942" actId="27636"/>
          <ac:spMkLst>
            <pc:docMk/>
            <pc:sldMk cId="1661609694" sldId="276"/>
            <ac:spMk id="3" creationId="{FCDE4E9F-5266-4245-9B92-5421602F2D63}"/>
          </ac:spMkLst>
        </pc:spChg>
      </pc:sldChg>
      <pc:sldChg chg="addSp delSp modSp new add">
        <pc:chgData name="Shade of Dilemma" userId="ecb6ad377e188d73" providerId="LiveId" clId="{6836F672-ADA0-4C3B-97F4-C1A23F79E3CC}" dt="2023-11-27T04:37:08.679" v="2950" actId="1076"/>
        <pc:sldMkLst>
          <pc:docMk/>
          <pc:sldMk cId="917675201" sldId="277"/>
        </pc:sldMkLst>
        <pc:spChg chg="del">
          <ac:chgData name="Shade of Dilemma" userId="ecb6ad377e188d73" providerId="LiveId" clId="{6836F672-ADA0-4C3B-97F4-C1A23F79E3CC}" dt="2023-11-27T04:36:58.067" v="2945"/>
          <ac:spMkLst>
            <pc:docMk/>
            <pc:sldMk cId="917675201" sldId="277"/>
            <ac:spMk id="3" creationId="{25F22463-E37A-44A3-AC37-5908BFCA508D}"/>
          </ac:spMkLst>
        </pc:spChg>
        <pc:picChg chg="add mod">
          <ac:chgData name="Shade of Dilemma" userId="ecb6ad377e188d73" providerId="LiveId" clId="{6836F672-ADA0-4C3B-97F4-C1A23F79E3CC}" dt="2023-11-27T04:37:08.679" v="2950" actId="1076"/>
          <ac:picMkLst>
            <pc:docMk/>
            <pc:sldMk cId="917675201" sldId="277"/>
            <ac:picMk id="5" creationId="{DAFD9DFC-1D04-4F53-96EB-35219AA2B82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743FE7B1-011B-42E6-8768-1EB3E95741FA}">
      <dgm:prSet phldrT="[Text]"/>
      <dgm:spPr/>
      <dgm:t>
        <a:bodyPr/>
        <a:lstStyle/>
        <a:p>
          <a:r>
            <a:rPr lang="en-US" dirty="0"/>
            <a:t>Data Cleansing</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Data Sorting</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C3DC95A2-4D92-42C5-966E-8600E4BA31BD}">
      <dgm:prSet phldrT="[Text]"/>
      <dgm:spPr/>
      <dgm:t>
        <a:bodyPr/>
        <a:lstStyle/>
        <a:p>
          <a:r>
            <a:rPr lang="en-US" dirty="0"/>
            <a:t>Analysis</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Conclusion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C712D637-7FF1-401C-9304-F85D1B95B226}">
      <dgm:prSet phldrT="[Text]"/>
      <dgm:spPr/>
      <dgm:t>
        <a:bodyPr/>
        <a:lstStyle/>
        <a:p>
          <a:r>
            <a:rPr lang="en-US" dirty="0"/>
            <a:t>Data Import</a:t>
          </a:r>
        </a:p>
      </dgm:t>
      <dgm:extLst/>
    </dgm:pt>
    <dgm:pt modelId="{F14B97BF-E90F-4D5A-A42B-6364BCB81249}" type="sibTrans" cxnId="{9653D664-EC18-40D7-9F5E-3B27A70DCA4D}">
      <dgm:prSet/>
      <dgm:spPr/>
      <dgm:t>
        <a:bodyPr/>
        <a:lstStyle/>
        <a:p>
          <a:endParaRPr lang="en-US"/>
        </a:p>
      </dgm:t>
    </dgm:pt>
    <dgm:pt modelId="{05E1DD5C-7FEF-48F0-9651-C74D082ACBA9}" type="parTrans" cxnId="{9653D664-EC18-40D7-9F5E-3B27A70DCA4D}">
      <dgm:prSet/>
      <dgm:spPr/>
      <dgm:t>
        <a:bodyPr/>
        <a:lstStyle/>
        <a:p>
          <a:endParaRPr lang="en-US"/>
        </a:p>
      </dgm:t>
    </dgm:pt>
    <dgm:pt modelId="{99C943DF-AAA4-4E2C-A283-FA2BF761F447}">
      <dgm:prSet phldrT="[Text]"/>
      <dgm:spPr/>
      <dgm:t>
        <a:bodyPr/>
        <a:lstStyle/>
        <a:p>
          <a:r>
            <a:rPr lang="en-US" dirty="0"/>
            <a:t>Model Selection</a:t>
          </a:r>
        </a:p>
      </dgm:t>
    </dgm:pt>
    <dgm:pt modelId="{4802CB64-7B32-458C-A9FF-C35C0A51E69A}" type="sibTrans" cxnId="{F9232B4D-645E-4C93-A5D6-A89B30504327}">
      <dgm:prSet/>
      <dgm:spPr/>
      <dgm:t>
        <a:bodyPr/>
        <a:lstStyle/>
        <a:p>
          <a:endParaRPr lang="en-US"/>
        </a:p>
      </dgm:t>
    </dgm:pt>
    <dgm:pt modelId="{20F107AF-35DA-4D25-AB35-B8AD821D3FE7}" type="parTrans" cxnId="{F9232B4D-645E-4C93-A5D6-A89B30504327}">
      <dgm:prSet/>
      <dgm:spPr/>
      <dgm:t>
        <a:bodyPr/>
        <a:lstStyle/>
        <a:p>
          <a:endParaRPr lang="en-US"/>
        </a:p>
      </dgm:t>
    </dgm:pt>
    <dgm:pt modelId="{3FE03ED9-3066-4E28-8291-0B1764DC85D6}">
      <dgm:prSet phldrT="[Text]"/>
      <dgm:spPr/>
      <dgm:t>
        <a:bodyPr/>
        <a:lstStyle/>
        <a:p>
          <a:r>
            <a:rPr lang="en-US" dirty="0"/>
            <a:t>Data visualization</a:t>
          </a:r>
        </a:p>
      </dgm:t>
    </dgm:pt>
    <dgm:pt modelId="{2D17DCF5-1F10-4F99-AFA5-9D17F12D0A73}" type="sibTrans" cxnId="{EF7A2011-FCAC-41A8-A305-634BF780B59D}">
      <dgm:prSet/>
      <dgm:spPr/>
      <dgm:t>
        <a:bodyPr/>
        <a:lstStyle/>
        <a:p>
          <a:endParaRPr lang="en-US"/>
        </a:p>
      </dgm:t>
    </dgm:pt>
    <dgm:pt modelId="{70F79093-990B-4C69-A0BC-6E28D692D24F}" type="parTrans" cxnId="{EF7A2011-FCAC-41A8-A305-634BF780B59D}">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4">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4">
        <dgm:presLayoutVars>
          <dgm:bulletEnabled val="1"/>
        </dgm:presLayoutVars>
      </dgm:prSet>
      <dgm:spPr/>
    </dgm:pt>
    <dgm:pt modelId="{A6EE397C-6C28-4128-BFFE-CFF44F70153F}" type="pres">
      <dgm:prSet presAssocID="{3FE03ED9-3066-4E28-8291-0B1764DC85D6}" presName="childTextArrow" presStyleLbl="fgAccFollowNode1" presStyleIdx="2" presStyleCnt="4">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4">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Analysis</a:t>
          </a:r>
        </a:p>
      </dsp:txBody>
      <dsp:txXfrm>
        <a:off x="0" y="3443976"/>
        <a:ext cx="4800600" cy="610410"/>
      </dsp:txXfrm>
    </dsp:sp>
    <dsp:sp modelId="{C4F2ADBF-C592-483D-A6FF-5DB9D2A90309}">
      <dsp:nvSpPr>
        <dsp:cNvPr id="0" name=""/>
        <dsp:cNvSpPr/>
      </dsp:nvSpPr>
      <dsp:spPr>
        <a:xfrm>
          <a:off x="0" y="4031779"/>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Conclusion</a:t>
          </a:r>
        </a:p>
      </dsp:txBody>
      <dsp:txXfrm>
        <a:off x="0" y="4031779"/>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Sorting</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1827818"/>
            <a:satOff val="-954"/>
            <a:lumOff val="82"/>
            <a:alphaOff val="0"/>
          </a:schemeClr>
        </a:solidFill>
        <a:ln w="12700" cap="flat" cmpd="sng" algn="ctr">
          <a:solidFill>
            <a:schemeClr val="accent3">
              <a:tint val="40000"/>
              <a:alpha val="90000"/>
              <a:hueOff val="-1827818"/>
              <a:satOff val="-954"/>
              <a:lumOff val="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Model Selection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655637"/>
            <a:satOff val="-1909"/>
            <a:lumOff val="165"/>
            <a:alphaOff val="0"/>
          </a:schemeClr>
        </a:solidFill>
        <a:ln w="12700" cap="flat" cmpd="sng" algn="ctr">
          <a:solidFill>
            <a:schemeClr val="accent3">
              <a:tint val="40000"/>
              <a:alpha val="90000"/>
              <a:hueOff val="-3655637"/>
              <a:satOff val="-1909"/>
              <a:lumOff val="1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Data visualization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Import</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Data Cleansing</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11/27/2023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11/27/2023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9555D449-B875-4B8D-8E66-224D27E54C9A}" type="slidenum">
              <a:rPr lang="en-NZ" smtClean="0"/>
              <a:t>8</a:t>
            </a:fld>
            <a:endParaRPr lang="en-NZ"/>
          </a:p>
        </p:txBody>
      </p:sp>
    </p:spTree>
    <p:extLst>
      <p:ext uri="{BB962C8B-B14F-4D97-AF65-F5344CB8AC3E}">
        <p14:creationId xmlns:p14="http://schemas.microsoft.com/office/powerpoint/2010/main" val="3291844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11/27/2023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11/27/2023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11/27/2023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11/27/2023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11/27/2023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11/27/2023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Beyond Childhood: </a:t>
            </a:r>
            <a:r>
              <a:rPr lang="en-US" sz="4400" dirty="0"/>
              <a:t>The Hidden Presence of ADHD in Adults</a:t>
            </a:r>
            <a:endParaRPr lang="en-US" dirty="0"/>
          </a:p>
        </p:txBody>
      </p:sp>
      <p:sp>
        <p:nvSpPr>
          <p:cNvPr id="3" name="Subtitle 2"/>
          <p:cNvSpPr>
            <a:spLocks noGrp="1"/>
          </p:cNvSpPr>
          <p:nvPr>
            <p:ph type="subTitle" idx="1"/>
          </p:nvPr>
        </p:nvSpPr>
        <p:spPr/>
        <p:txBody>
          <a:bodyPr/>
          <a:lstStyle/>
          <a:p>
            <a:r>
              <a:rPr lang="en-US" dirty="0"/>
              <a:t>Healthcare data analysis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pic>
        <p:nvPicPr>
          <p:cNvPr id="5" name="Content Placeholder 4">
            <a:extLst>
              <a:ext uri="{FF2B5EF4-FFF2-40B4-BE49-F238E27FC236}">
                <a16:creationId xmlns:a16="http://schemas.microsoft.com/office/drawing/2014/main" id="{36C271D5-02DF-4ACD-A312-D363ED0CFC3B}"/>
              </a:ext>
            </a:extLst>
          </p:cNvPr>
          <p:cNvPicPr>
            <a:picLocks noGrp="1" noChangeAspect="1"/>
          </p:cNvPicPr>
          <p:nvPr>
            <p:ph idx="1"/>
          </p:nvPr>
        </p:nvPicPr>
        <p:blipFill>
          <a:blip r:embed="rId2"/>
          <a:stretch>
            <a:fillRect/>
          </a:stretch>
        </p:blipFill>
        <p:spPr>
          <a:xfrm>
            <a:off x="899738" y="790206"/>
            <a:ext cx="5363323" cy="5277587"/>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I used the concept of CRISP-DM for the methodology of my research.</a:t>
            </a:r>
          </a:p>
          <a:p>
            <a:pPr marL="285750" indent="-285750">
              <a:buFont typeface="Arial" panose="020B0604020202020204" pitchFamily="34" charset="0"/>
              <a:buChar char="•"/>
            </a:pPr>
            <a:r>
              <a:rPr lang="en-US" dirty="0"/>
              <a:t>The </a:t>
            </a:r>
            <a:r>
              <a:rPr lang="en-US" dirty="0" err="1"/>
              <a:t>CRoss</a:t>
            </a:r>
            <a:r>
              <a:rPr lang="en-US" dirty="0"/>
              <a:t> Industry Standard Process for Data Mining</a:t>
            </a:r>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sp>
        <p:nvSpPr>
          <p:cNvPr id="4" name="Text Placeholder 3"/>
          <p:cNvSpPr>
            <a:spLocks noGrp="1"/>
          </p:cNvSpPr>
          <p:nvPr>
            <p:ph type="body" sz="half" idx="2"/>
          </p:nvPr>
        </p:nvSpPr>
        <p:spPr/>
        <p:txBody>
          <a:bodyPr/>
          <a:lstStyle/>
          <a:p>
            <a:r>
              <a:rPr lang="en-US" dirty="0"/>
              <a:t>Decision flowchart and multiple model selection</a:t>
            </a:r>
          </a:p>
        </p:txBody>
      </p:sp>
      <p:pic>
        <p:nvPicPr>
          <p:cNvPr id="12" name="Picture Placeholder 11">
            <a:extLst>
              <a:ext uri="{FF2B5EF4-FFF2-40B4-BE49-F238E27FC236}">
                <a16:creationId xmlns:a16="http://schemas.microsoft.com/office/drawing/2014/main" id="{41686105-16A2-4CFF-A707-5B838F36960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846" r="-726"/>
          <a:stretch/>
        </p:blipFill>
        <p:spPr>
          <a:xfrm>
            <a:off x="839416" y="1210444"/>
            <a:ext cx="5688632" cy="4437112"/>
          </a:xfrm>
        </p:spPr>
      </p:pic>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188D-B7DF-4499-AB57-42C803EDA3FB}"/>
              </a:ext>
            </a:extLst>
          </p:cNvPr>
          <p:cNvSpPr>
            <a:spLocks noGrp="1"/>
          </p:cNvSpPr>
          <p:nvPr>
            <p:ph type="title"/>
          </p:nvPr>
        </p:nvSpPr>
        <p:spPr/>
        <p:txBody>
          <a:bodyPr/>
          <a:lstStyle/>
          <a:p>
            <a:r>
              <a:rPr lang="en-NZ" dirty="0"/>
              <a:t>Analysis &amp; Evaluation</a:t>
            </a:r>
          </a:p>
        </p:txBody>
      </p:sp>
      <p:sp>
        <p:nvSpPr>
          <p:cNvPr id="4" name="Text Placeholder 3">
            <a:extLst>
              <a:ext uri="{FF2B5EF4-FFF2-40B4-BE49-F238E27FC236}">
                <a16:creationId xmlns:a16="http://schemas.microsoft.com/office/drawing/2014/main" id="{047C3525-C42D-4D81-AF6E-F48BB5DBC136}"/>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NZ" dirty="0"/>
              <a:t>The data shows the amount of people that are affected from this disorder.</a:t>
            </a:r>
          </a:p>
          <a:p>
            <a:pPr marL="285750" indent="-285750">
              <a:buFont typeface="Arial" panose="020B0604020202020204" pitchFamily="34" charset="0"/>
              <a:buChar char="•"/>
            </a:pPr>
            <a:r>
              <a:rPr lang="en-NZ" dirty="0"/>
              <a:t>This data has been categorized based on the year in correlation with the gender.</a:t>
            </a:r>
          </a:p>
        </p:txBody>
      </p:sp>
      <p:pic>
        <p:nvPicPr>
          <p:cNvPr id="5" name="Content Placeholder 4">
            <a:extLst>
              <a:ext uri="{FF2B5EF4-FFF2-40B4-BE49-F238E27FC236}">
                <a16:creationId xmlns:a16="http://schemas.microsoft.com/office/drawing/2014/main" id="{40C944C6-6C88-42DF-B48E-8553A9DF693A}"/>
              </a:ext>
            </a:extLst>
          </p:cNvPr>
          <p:cNvPicPr>
            <a:picLocks noGrp="1"/>
          </p:cNvPicPr>
          <p:nvPr>
            <p:ph idx="1"/>
          </p:nvPr>
        </p:nvPicPr>
        <p:blipFill>
          <a:blip r:embed="rId2"/>
          <a:stretch>
            <a:fillRect/>
          </a:stretch>
        </p:blipFill>
        <p:spPr>
          <a:xfrm>
            <a:off x="627062" y="692696"/>
            <a:ext cx="5972994" cy="5708104"/>
          </a:xfrm>
          <a:prstGeom prst="rect">
            <a:avLst/>
          </a:prstGeom>
        </p:spPr>
      </p:pic>
    </p:spTree>
    <p:extLst>
      <p:ext uri="{BB962C8B-B14F-4D97-AF65-F5344CB8AC3E}">
        <p14:creationId xmlns:p14="http://schemas.microsoft.com/office/powerpoint/2010/main" val="15760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B1F1-BC43-4ED4-AFA0-CC11B03606D9}"/>
              </a:ext>
            </a:extLst>
          </p:cNvPr>
          <p:cNvSpPr>
            <a:spLocks noGrp="1"/>
          </p:cNvSpPr>
          <p:nvPr>
            <p:ph type="title"/>
          </p:nvPr>
        </p:nvSpPr>
        <p:spPr>
          <a:xfrm>
            <a:off x="7635239" y="1268760"/>
            <a:ext cx="3932237" cy="1752600"/>
          </a:xfrm>
        </p:spPr>
        <p:txBody>
          <a:bodyPr/>
          <a:lstStyle/>
          <a:p>
            <a:r>
              <a:rPr lang="en-NZ" dirty="0"/>
              <a:t>Analysis &amp; Evaluation</a:t>
            </a:r>
          </a:p>
        </p:txBody>
      </p:sp>
      <p:sp>
        <p:nvSpPr>
          <p:cNvPr id="4" name="Text Placeholder 3">
            <a:extLst>
              <a:ext uri="{FF2B5EF4-FFF2-40B4-BE49-F238E27FC236}">
                <a16:creationId xmlns:a16="http://schemas.microsoft.com/office/drawing/2014/main" id="{B542ACAA-8A82-4C33-A1F8-C38E67016BBE}"/>
              </a:ext>
            </a:extLst>
          </p:cNvPr>
          <p:cNvSpPr>
            <a:spLocks noGrp="1"/>
          </p:cNvSpPr>
          <p:nvPr>
            <p:ph type="body" sz="half" idx="2"/>
          </p:nvPr>
        </p:nvSpPr>
        <p:spPr>
          <a:xfrm>
            <a:off x="7635240" y="3429000"/>
            <a:ext cx="3932237" cy="2974848"/>
          </a:xfrm>
        </p:spPr>
        <p:txBody>
          <a:bodyPr/>
          <a:lstStyle/>
          <a:p>
            <a:pPr marL="285750" indent="-285750">
              <a:buFont typeface="Arial" panose="020B0604020202020204" pitchFamily="34" charset="0"/>
              <a:buChar char="•"/>
            </a:pPr>
            <a:r>
              <a:rPr lang="en-NZ" dirty="0"/>
              <a:t>Based on the result it showed a large number of percentage that were affected by ADHD from 0-14 years old.</a:t>
            </a:r>
          </a:p>
          <a:p>
            <a:pPr marL="285750" indent="-285750">
              <a:buFont typeface="Arial" panose="020B0604020202020204" pitchFamily="34" charset="0"/>
              <a:buChar char="•"/>
            </a:pPr>
            <a:r>
              <a:rPr lang="en-US" dirty="0"/>
              <a:t>The higher prevalence of ADHD in children suggests that the disorder is often identified and diagnosed during the early stages of development.</a:t>
            </a:r>
          </a:p>
          <a:p>
            <a:pPr marL="285750" indent="-285750">
              <a:buFont typeface="Arial" panose="020B0604020202020204" pitchFamily="34" charset="0"/>
              <a:buChar char="•"/>
            </a:pPr>
            <a:r>
              <a:rPr lang="en-US" dirty="0"/>
              <a:t>The lower prevalence in adults may indicate that some individuals with ADHD may go undiagnosed or untreated into adulthood.</a:t>
            </a:r>
            <a:endParaRPr lang="en-NZ" dirty="0"/>
          </a:p>
        </p:txBody>
      </p:sp>
      <p:pic>
        <p:nvPicPr>
          <p:cNvPr id="5" name="Picture Placeholder 4">
            <a:extLst>
              <a:ext uri="{FF2B5EF4-FFF2-40B4-BE49-F238E27FC236}">
                <a16:creationId xmlns:a16="http://schemas.microsoft.com/office/drawing/2014/main" id="{42AFEB45-CF2D-4F69-8EC0-F94756076DB3}"/>
              </a:ext>
            </a:extLst>
          </p:cNvPr>
          <p:cNvPicPr>
            <a:picLocks noGrp="1"/>
          </p:cNvPicPr>
          <p:nvPr>
            <p:ph type="pic" idx="1"/>
          </p:nvPr>
        </p:nvPicPr>
        <p:blipFill rotWithShape="1">
          <a:blip r:embed="rId2"/>
          <a:srcRect l="38" r="-655"/>
          <a:stretch/>
        </p:blipFill>
        <p:spPr>
          <a:xfrm>
            <a:off x="0" y="980728"/>
            <a:ext cx="7032104" cy="5112568"/>
          </a:xfrm>
          <a:prstGeom prst="rect">
            <a:avLst/>
          </a:prstGeom>
        </p:spPr>
      </p:pic>
    </p:spTree>
    <p:extLst>
      <p:ext uri="{BB962C8B-B14F-4D97-AF65-F5344CB8AC3E}">
        <p14:creationId xmlns:p14="http://schemas.microsoft.com/office/powerpoint/2010/main" val="4472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0AAE-B5F1-4A13-8A7D-4A43AE04C191}"/>
              </a:ext>
            </a:extLst>
          </p:cNvPr>
          <p:cNvSpPr>
            <a:spLocks noGrp="1"/>
          </p:cNvSpPr>
          <p:nvPr>
            <p:ph type="title"/>
          </p:nvPr>
        </p:nvSpPr>
        <p:spPr>
          <a:xfrm>
            <a:off x="7632699" y="1220031"/>
            <a:ext cx="3932237" cy="1752600"/>
          </a:xfrm>
        </p:spPr>
        <p:txBody>
          <a:bodyPr/>
          <a:lstStyle/>
          <a:p>
            <a:r>
              <a:rPr lang="en-NZ" dirty="0"/>
              <a:t>Analysis &amp; Evaluation</a:t>
            </a:r>
          </a:p>
        </p:txBody>
      </p:sp>
      <p:sp>
        <p:nvSpPr>
          <p:cNvPr id="4" name="Text Placeholder 3">
            <a:extLst>
              <a:ext uri="{FF2B5EF4-FFF2-40B4-BE49-F238E27FC236}">
                <a16:creationId xmlns:a16="http://schemas.microsoft.com/office/drawing/2014/main" id="{7DC7BD46-F219-448B-ACAC-8958F59E194A}"/>
              </a:ext>
            </a:extLst>
          </p:cNvPr>
          <p:cNvSpPr>
            <a:spLocks noGrp="1"/>
          </p:cNvSpPr>
          <p:nvPr>
            <p:ph type="body" sz="half" idx="2"/>
          </p:nvPr>
        </p:nvSpPr>
        <p:spPr>
          <a:xfrm>
            <a:off x="7632699" y="3140968"/>
            <a:ext cx="3932237" cy="3259832"/>
          </a:xfrm>
        </p:spPr>
        <p:txBody>
          <a:bodyPr/>
          <a:lstStyle/>
          <a:p>
            <a:pPr marL="285750" indent="-285750">
              <a:buFont typeface="Arial" panose="020B0604020202020204" pitchFamily="34" charset="0"/>
              <a:buChar char="•"/>
            </a:pPr>
            <a:r>
              <a:rPr lang="en-NZ" dirty="0"/>
              <a:t>This chart is group by category and valued based on Grouping variables.</a:t>
            </a:r>
          </a:p>
          <a:p>
            <a:pPr marL="285750" indent="-285750">
              <a:buFont typeface="Arial" panose="020B0604020202020204" pitchFamily="34" charset="0"/>
              <a:buChar char="•"/>
            </a:pPr>
            <a:r>
              <a:rPr lang="en-US" dirty="0"/>
              <a:t>Based on the data source it was suggested that the data has 95% confidence intervals. Features are provided based age group, gender, ethnic group. Quintile 1 represents the 20 percent of areas with the lowest levels of deprivation and quintile 5 represents the 20 percent of areas with the highest level of deprivation. </a:t>
            </a:r>
            <a:endParaRPr lang="en-NZ" dirty="0"/>
          </a:p>
        </p:txBody>
      </p:sp>
      <p:pic>
        <p:nvPicPr>
          <p:cNvPr id="10" name="Content Placeholder 9">
            <a:extLst>
              <a:ext uri="{FF2B5EF4-FFF2-40B4-BE49-F238E27FC236}">
                <a16:creationId xmlns:a16="http://schemas.microsoft.com/office/drawing/2014/main" id="{A7CC601C-BBD6-4B15-8430-71953FFA40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41" y="1220031"/>
            <a:ext cx="6046923" cy="5180770"/>
          </a:xfrm>
        </p:spPr>
      </p:pic>
    </p:spTree>
    <p:extLst>
      <p:ext uri="{BB962C8B-B14F-4D97-AF65-F5344CB8AC3E}">
        <p14:creationId xmlns:p14="http://schemas.microsoft.com/office/powerpoint/2010/main" val="416468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CE4060-1596-4999-9E2D-37F6F7209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392" y="251336"/>
            <a:ext cx="11298360" cy="6355328"/>
          </a:xfrm>
        </p:spPr>
      </p:pic>
    </p:spTree>
    <p:extLst>
      <p:ext uri="{BB962C8B-B14F-4D97-AF65-F5344CB8AC3E}">
        <p14:creationId xmlns:p14="http://schemas.microsoft.com/office/powerpoint/2010/main" val="6592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EF8F0D-1A9B-4863-B9E7-6E1397E7C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368" y="260648"/>
            <a:ext cx="11265250" cy="6336704"/>
          </a:xfrm>
        </p:spPr>
      </p:pic>
      <p:sp>
        <p:nvSpPr>
          <p:cNvPr id="7" name="TextBox 6">
            <a:extLst>
              <a:ext uri="{FF2B5EF4-FFF2-40B4-BE49-F238E27FC236}">
                <a16:creationId xmlns:a16="http://schemas.microsoft.com/office/drawing/2014/main" id="{03EE166F-6469-44AD-8AB3-A76890ECEF37}"/>
              </a:ext>
            </a:extLst>
          </p:cNvPr>
          <p:cNvSpPr txBox="1"/>
          <p:nvPr/>
        </p:nvSpPr>
        <p:spPr>
          <a:xfrm>
            <a:off x="8832304" y="692696"/>
            <a:ext cx="2736304" cy="3416320"/>
          </a:xfrm>
          <a:prstGeom prst="rect">
            <a:avLst/>
          </a:prstGeom>
          <a:noFill/>
        </p:spPr>
        <p:txBody>
          <a:bodyPr wrap="square" rtlCol="0">
            <a:spAutoFit/>
          </a:bodyPr>
          <a:lstStyle/>
          <a:p>
            <a:pPr marL="285750" indent="-285750">
              <a:buFont typeface="Arial" panose="020B0604020202020204" pitchFamily="34" charset="0"/>
              <a:buChar char="•"/>
            </a:pPr>
            <a:r>
              <a:rPr lang="en-NZ" dirty="0"/>
              <a:t>This chart shows correlation between the value label and the grouping variable.</a:t>
            </a:r>
          </a:p>
          <a:p>
            <a:pPr marL="285750" indent="-285750">
              <a:buFont typeface="Arial" panose="020B0604020202020204" pitchFamily="34" charset="0"/>
              <a:buChar char="•"/>
            </a:pPr>
            <a:r>
              <a:rPr lang="en-NZ" dirty="0"/>
              <a:t>It shows that most of the patients that have been diagnosed with ADHD have a large percentage of children aged from 0-14 within the group.</a:t>
            </a:r>
          </a:p>
          <a:p>
            <a:pPr marL="285750" indent="-285750">
              <a:buFont typeface="Arial" panose="020B0604020202020204" pitchFamily="34" charset="0"/>
              <a:buChar char="•"/>
            </a:pPr>
            <a:endParaRPr lang="en-NZ" dirty="0"/>
          </a:p>
        </p:txBody>
      </p:sp>
    </p:spTree>
    <p:extLst>
      <p:ext uri="{BB962C8B-B14F-4D97-AF65-F5344CB8AC3E}">
        <p14:creationId xmlns:p14="http://schemas.microsoft.com/office/powerpoint/2010/main" val="32981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ADCD-0F03-4F98-91BA-06D60ADF1294}"/>
              </a:ext>
            </a:extLst>
          </p:cNvPr>
          <p:cNvSpPr>
            <a:spLocks noGrp="1"/>
          </p:cNvSpPr>
          <p:nvPr>
            <p:ph type="title"/>
          </p:nvPr>
        </p:nvSpPr>
        <p:spPr/>
        <p:txBody>
          <a:bodyPr/>
          <a:lstStyle/>
          <a:p>
            <a:endParaRPr lang="en-NZ"/>
          </a:p>
        </p:txBody>
      </p:sp>
      <p:pic>
        <p:nvPicPr>
          <p:cNvPr id="5" name="Content Placeholder 4">
            <a:extLst>
              <a:ext uri="{FF2B5EF4-FFF2-40B4-BE49-F238E27FC236}">
                <a16:creationId xmlns:a16="http://schemas.microsoft.com/office/drawing/2014/main" id="{443A91FC-CB20-4B96-8186-EA02B71552AE}"/>
              </a:ext>
            </a:extLst>
          </p:cNvPr>
          <p:cNvPicPr>
            <a:picLocks noGrp="1" noChangeAspect="1"/>
          </p:cNvPicPr>
          <p:nvPr>
            <p:ph idx="1"/>
          </p:nvPr>
        </p:nvPicPr>
        <p:blipFill>
          <a:blip r:embed="rId2"/>
          <a:stretch>
            <a:fillRect/>
          </a:stretch>
        </p:blipFill>
        <p:spPr>
          <a:xfrm>
            <a:off x="695400" y="678416"/>
            <a:ext cx="11138431" cy="5688632"/>
          </a:xfrm>
          <a:prstGeom prst="rect">
            <a:avLst/>
          </a:prstGeom>
        </p:spPr>
      </p:pic>
      <p:sp>
        <p:nvSpPr>
          <p:cNvPr id="4" name="Text Placeholder 3">
            <a:extLst>
              <a:ext uri="{FF2B5EF4-FFF2-40B4-BE49-F238E27FC236}">
                <a16:creationId xmlns:a16="http://schemas.microsoft.com/office/drawing/2014/main" id="{74915222-A32E-4DFE-BBB5-C7FBCA19D6C7}"/>
              </a:ext>
            </a:extLst>
          </p:cNvPr>
          <p:cNvSpPr>
            <a:spLocks noGrp="1"/>
          </p:cNvSpPr>
          <p:nvPr>
            <p:ph type="body" sz="half" idx="2"/>
          </p:nvPr>
        </p:nvSpPr>
        <p:spPr/>
        <p:txBody>
          <a:bodyPr/>
          <a:lstStyle/>
          <a:p>
            <a:endParaRPr lang="en-NZ"/>
          </a:p>
        </p:txBody>
      </p:sp>
    </p:spTree>
    <p:extLst>
      <p:ext uri="{BB962C8B-B14F-4D97-AF65-F5344CB8AC3E}">
        <p14:creationId xmlns:p14="http://schemas.microsoft.com/office/powerpoint/2010/main" val="350302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F370-97A5-4D34-9AB6-1EFD01CA11DC}"/>
              </a:ext>
            </a:extLst>
          </p:cNvPr>
          <p:cNvSpPr>
            <a:spLocks noGrp="1"/>
          </p:cNvSpPr>
          <p:nvPr>
            <p:ph type="title"/>
          </p:nvPr>
        </p:nvSpPr>
        <p:spPr/>
        <p:txBody>
          <a:bodyPr/>
          <a:lstStyle/>
          <a:p>
            <a:endParaRPr lang="en-NZ"/>
          </a:p>
        </p:txBody>
      </p:sp>
      <p:pic>
        <p:nvPicPr>
          <p:cNvPr id="5" name="Content Placeholder 4">
            <a:extLst>
              <a:ext uri="{FF2B5EF4-FFF2-40B4-BE49-F238E27FC236}">
                <a16:creationId xmlns:a16="http://schemas.microsoft.com/office/drawing/2014/main" id="{DAFD9DFC-1D04-4F53-96EB-35219AA2B826}"/>
              </a:ext>
            </a:extLst>
          </p:cNvPr>
          <p:cNvPicPr>
            <a:picLocks noGrp="1" noChangeAspect="1"/>
          </p:cNvPicPr>
          <p:nvPr>
            <p:ph idx="1"/>
          </p:nvPr>
        </p:nvPicPr>
        <p:blipFill>
          <a:blip r:embed="rId2"/>
          <a:stretch>
            <a:fillRect/>
          </a:stretch>
        </p:blipFill>
        <p:spPr>
          <a:xfrm>
            <a:off x="474179" y="548680"/>
            <a:ext cx="11243642" cy="5544616"/>
          </a:xfrm>
          <a:prstGeom prst="rect">
            <a:avLst/>
          </a:prstGeom>
        </p:spPr>
      </p:pic>
      <p:sp>
        <p:nvSpPr>
          <p:cNvPr id="4" name="Text Placeholder 3">
            <a:extLst>
              <a:ext uri="{FF2B5EF4-FFF2-40B4-BE49-F238E27FC236}">
                <a16:creationId xmlns:a16="http://schemas.microsoft.com/office/drawing/2014/main" id="{EA23F5C1-256D-43B6-8F31-A7C54E54BE2F}"/>
              </a:ext>
            </a:extLst>
          </p:cNvPr>
          <p:cNvSpPr>
            <a:spLocks noGrp="1"/>
          </p:cNvSpPr>
          <p:nvPr>
            <p:ph type="body" sz="half" idx="2"/>
          </p:nvPr>
        </p:nvSpPr>
        <p:spPr/>
        <p:txBody>
          <a:bodyPr/>
          <a:lstStyle/>
          <a:p>
            <a:endParaRPr lang="en-NZ" dirty="0"/>
          </a:p>
        </p:txBody>
      </p:sp>
    </p:spTree>
    <p:extLst>
      <p:ext uri="{BB962C8B-B14F-4D97-AF65-F5344CB8AC3E}">
        <p14:creationId xmlns:p14="http://schemas.microsoft.com/office/powerpoint/2010/main" val="91767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DE47-F6C5-4C7B-BE58-EDBBC5581BF8}"/>
              </a:ext>
            </a:extLst>
          </p:cNvPr>
          <p:cNvSpPr>
            <a:spLocks noGrp="1"/>
          </p:cNvSpPr>
          <p:nvPr>
            <p:ph type="title"/>
          </p:nvPr>
        </p:nvSpPr>
        <p:spPr>
          <a:xfrm>
            <a:off x="7650163" y="692696"/>
            <a:ext cx="3932237" cy="1752600"/>
          </a:xfrm>
        </p:spPr>
        <p:txBody>
          <a:bodyPr/>
          <a:lstStyle/>
          <a:p>
            <a:r>
              <a:rPr lang="en-NZ" dirty="0"/>
              <a:t>Conclusion</a:t>
            </a:r>
          </a:p>
        </p:txBody>
      </p:sp>
      <p:pic>
        <p:nvPicPr>
          <p:cNvPr id="6" name="Content Placeholder 5">
            <a:extLst>
              <a:ext uri="{FF2B5EF4-FFF2-40B4-BE49-F238E27FC236}">
                <a16:creationId xmlns:a16="http://schemas.microsoft.com/office/drawing/2014/main" id="{8B249EA9-8944-4E94-AB3D-DA215794A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8492"/>
            <a:ext cx="5943600" cy="3961015"/>
          </a:xfrm>
        </p:spPr>
      </p:pic>
      <p:sp>
        <p:nvSpPr>
          <p:cNvPr id="4" name="Text Placeholder 3">
            <a:extLst>
              <a:ext uri="{FF2B5EF4-FFF2-40B4-BE49-F238E27FC236}">
                <a16:creationId xmlns:a16="http://schemas.microsoft.com/office/drawing/2014/main" id="{667A2401-A857-40C0-A1CA-2871EE75EE83}"/>
              </a:ext>
            </a:extLst>
          </p:cNvPr>
          <p:cNvSpPr>
            <a:spLocks noGrp="1"/>
          </p:cNvSpPr>
          <p:nvPr>
            <p:ph type="body" sz="half" idx="2"/>
          </p:nvPr>
        </p:nvSpPr>
        <p:spPr>
          <a:xfrm>
            <a:off x="7632699" y="2780928"/>
            <a:ext cx="3932237" cy="3619872"/>
          </a:xfrm>
        </p:spPr>
        <p:txBody>
          <a:bodyPr/>
          <a:lstStyle/>
          <a:p>
            <a:pPr marL="285750" indent="-285750">
              <a:buFont typeface="Arial" panose="020B0604020202020204" pitchFamily="34" charset="0"/>
              <a:buChar char="•"/>
            </a:pPr>
            <a:r>
              <a:rPr lang="en-US" dirty="0"/>
              <a:t>In conclusion, the research shows that ADHD is not just a childhood condition; it often persists into adulthood. Recognizing this prevalence is crucial for providing timely support and interventions. This understanding has significant implications for healthcare, education, and employment policies. Acknowledging adult ADHD helps reduce stigma, increase awareness, and improve tailored treatments. Overall, addressing ADHD in adults requires a comprehensive and informed approach for better quality of life.</a:t>
            </a:r>
            <a:endParaRPr lang="en-NZ" dirty="0"/>
          </a:p>
        </p:txBody>
      </p:sp>
      <p:sp>
        <p:nvSpPr>
          <p:cNvPr id="7" name="TextBox 6">
            <a:extLst>
              <a:ext uri="{FF2B5EF4-FFF2-40B4-BE49-F238E27FC236}">
                <a16:creationId xmlns:a16="http://schemas.microsoft.com/office/drawing/2014/main" id="{47B63CDF-0920-438C-9221-15A2AF175D50}"/>
              </a:ext>
            </a:extLst>
          </p:cNvPr>
          <p:cNvSpPr txBox="1"/>
          <p:nvPr/>
        </p:nvSpPr>
        <p:spPr>
          <a:xfrm>
            <a:off x="609600" y="5409507"/>
            <a:ext cx="5943600" cy="261610"/>
          </a:xfrm>
          <a:prstGeom prst="rect">
            <a:avLst/>
          </a:prstGeom>
          <a:noFill/>
        </p:spPr>
        <p:txBody>
          <a:bodyPr wrap="square" rtlCol="0">
            <a:spAutoFit/>
          </a:bodyPr>
          <a:lstStyle/>
          <a:p>
            <a:r>
              <a:rPr lang="en-NZ" sz="1050" dirty="0"/>
              <a:t>https://neurogrow.com/add-vs-adhd-and-the-different-types-of-adhd/</a:t>
            </a:r>
          </a:p>
        </p:txBody>
      </p:sp>
    </p:spTree>
    <p:extLst>
      <p:ext uri="{BB962C8B-B14F-4D97-AF65-F5344CB8AC3E}">
        <p14:creationId xmlns:p14="http://schemas.microsoft.com/office/powerpoint/2010/main" val="153765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Content</a:t>
            </a:r>
          </a:p>
        </p:txBody>
      </p:sp>
      <p:sp>
        <p:nvSpPr>
          <p:cNvPr id="3" name="Content Placeholder 2"/>
          <p:cNvSpPr>
            <a:spLocks noGrp="1"/>
          </p:cNvSpPr>
          <p:nvPr>
            <p:ph idx="1"/>
          </p:nvPr>
        </p:nvSpPr>
        <p:spPr/>
        <p:txBody>
          <a:bodyPr/>
          <a:lstStyle/>
          <a:p>
            <a:r>
              <a:rPr lang="en-US" dirty="0"/>
              <a:t>Introduction</a:t>
            </a:r>
          </a:p>
          <a:p>
            <a:r>
              <a:rPr lang="en-US" dirty="0"/>
              <a:t>Data Selection</a:t>
            </a:r>
          </a:p>
          <a:p>
            <a:r>
              <a:rPr lang="en-US" dirty="0"/>
              <a:t>Data Preprocess</a:t>
            </a:r>
          </a:p>
          <a:p>
            <a:r>
              <a:rPr lang="en-US" dirty="0"/>
              <a:t>Model Selection</a:t>
            </a:r>
          </a:p>
          <a:p>
            <a:r>
              <a:rPr lang="en-US" dirty="0"/>
              <a:t>Analysis</a:t>
            </a:r>
          </a:p>
          <a:p>
            <a:r>
              <a:rPr lang="en-US" dirty="0"/>
              <a:t>Conclusion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4D6BD104-7E33-49D2-994E-7D9C1DB4AD39}"/>
              </a:ext>
            </a:extLst>
          </p:cNvPr>
          <p:cNvSpPr>
            <a:spLocks noGrp="1"/>
          </p:cNvSpPr>
          <p:nvPr>
            <p:ph idx="1"/>
          </p:nvPr>
        </p:nvSpPr>
        <p:spPr/>
        <p:txBody>
          <a:bodyPr/>
          <a:lstStyle/>
          <a:p>
            <a:r>
              <a:rPr lang="en-US" dirty="0"/>
              <a:t>Attention-Deficit/Hyperactivity Disorder (ADHD) was traditionally considered a childhood condition, but over the years, there has been an increasing recognition of its prevalence and impact on adults.</a:t>
            </a:r>
          </a:p>
          <a:p>
            <a:r>
              <a:rPr lang="en-US" dirty="0"/>
              <a:t>While the symptoms of ADHD often manifest during childhood, a significant number of individuals continue to experience these challenges into adulthood. The prevalence of ADHD in adults is estimated to be around 2.5% to 5%, though it's worth noting that many cases may go undiagnosed.</a:t>
            </a:r>
            <a:endParaRPr lang="en-NZ" dirty="0"/>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13F7-572F-497E-AC87-B17450BA80CB}"/>
              </a:ext>
            </a:extLst>
          </p:cNvPr>
          <p:cNvSpPr>
            <a:spLocks noGrp="1"/>
          </p:cNvSpPr>
          <p:nvPr>
            <p:ph type="title"/>
          </p:nvPr>
        </p:nvSpPr>
        <p:spPr/>
        <p:txBody>
          <a:bodyPr/>
          <a:lstStyle/>
          <a:p>
            <a:r>
              <a:rPr lang="en-NZ" dirty="0"/>
              <a:t>Factors and Causes</a:t>
            </a:r>
          </a:p>
        </p:txBody>
      </p:sp>
      <p:sp>
        <p:nvSpPr>
          <p:cNvPr id="3" name="Content Placeholder 2">
            <a:extLst>
              <a:ext uri="{FF2B5EF4-FFF2-40B4-BE49-F238E27FC236}">
                <a16:creationId xmlns:a16="http://schemas.microsoft.com/office/drawing/2014/main" id="{FCDE4E9F-5266-4245-9B92-5421602F2D63}"/>
              </a:ext>
            </a:extLst>
          </p:cNvPr>
          <p:cNvSpPr>
            <a:spLocks noGrp="1"/>
          </p:cNvSpPr>
          <p:nvPr>
            <p:ph idx="1"/>
          </p:nvPr>
        </p:nvSpPr>
        <p:spPr>
          <a:xfrm>
            <a:off x="479376" y="1556792"/>
            <a:ext cx="11233248" cy="5112567"/>
          </a:xfrm>
        </p:spPr>
        <p:txBody>
          <a:bodyPr>
            <a:normAutofit lnSpcReduction="10000"/>
          </a:bodyPr>
          <a:lstStyle/>
          <a:p>
            <a:r>
              <a:rPr lang="en-US" sz="1200" dirty="0"/>
              <a:t>Genetic Factors: </a:t>
            </a:r>
          </a:p>
          <a:p>
            <a:pPr lvl="1"/>
            <a:r>
              <a:rPr lang="en-US" sz="1100" dirty="0"/>
              <a:t>ADHD tends to run in families, suggesting a genetic component. Individuals with a family history of ADHD are more likely to develop the condition.</a:t>
            </a:r>
          </a:p>
          <a:p>
            <a:r>
              <a:rPr lang="en-US" sz="1200" dirty="0"/>
              <a:t>Neurological Factors: </a:t>
            </a:r>
          </a:p>
          <a:p>
            <a:pPr lvl="1"/>
            <a:r>
              <a:rPr lang="en-US" sz="1100" dirty="0"/>
              <a:t>Differences in brain structure and function may contribute to ADHD. The areas of the brain involved in attention, impulse control, and executive functions may function differently in individuals with ADHD.</a:t>
            </a:r>
          </a:p>
          <a:p>
            <a:r>
              <a:rPr lang="en-US" sz="1200" dirty="0"/>
              <a:t>Brain Chemistry: </a:t>
            </a:r>
          </a:p>
          <a:p>
            <a:pPr lvl="1"/>
            <a:r>
              <a:rPr lang="en-US" sz="1100" dirty="0"/>
              <a:t>Neurotransmitters, such as dopamine and norepinephrine, play a role in regulating attention and impulse control. Imbalances in these neurotransmitters are thought to be associated with ADHD.</a:t>
            </a:r>
          </a:p>
          <a:p>
            <a:r>
              <a:rPr lang="en-US" sz="1200" dirty="0"/>
              <a:t>Prenatal and Birth Factors: </a:t>
            </a:r>
          </a:p>
          <a:p>
            <a:pPr lvl="1"/>
            <a:r>
              <a:rPr lang="en-US" sz="1100" dirty="0"/>
              <a:t>Certain prenatal and perinatal factors, such as exposure to tobacco smoke, alcohol, or drugs during pregnancy, premature birth, low birth weight, and complications during delivery, have been studied as potential risk factors.</a:t>
            </a:r>
          </a:p>
          <a:p>
            <a:r>
              <a:rPr lang="en-US" sz="1200" dirty="0"/>
              <a:t>Environmental Factors: </a:t>
            </a:r>
          </a:p>
          <a:p>
            <a:pPr lvl="1"/>
            <a:r>
              <a:rPr lang="en-US" sz="1100" dirty="0"/>
              <a:t>Childhood exposure to environmental toxins, lead, and other environmental factors may contribute to ADHD risk.</a:t>
            </a:r>
          </a:p>
          <a:p>
            <a:r>
              <a:rPr lang="en-US" sz="1200" dirty="0"/>
              <a:t>Traumatic Brain Injury (TBI): </a:t>
            </a:r>
          </a:p>
          <a:p>
            <a:pPr lvl="1"/>
            <a:r>
              <a:rPr lang="en-US" sz="1100" dirty="0"/>
              <a:t>A history of traumatic brain injury, especially during early childhood, has been linked to an increased risk of developing ADHD.</a:t>
            </a:r>
          </a:p>
          <a:p>
            <a:r>
              <a:rPr lang="en-US" sz="1200" dirty="0"/>
              <a:t>Maternal Smoking and Substance Abuse: </a:t>
            </a:r>
          </a:p>
          <a:p>
            <a:pPr lvl="1"/>
            <a:r>
              <a:rPr lang="en-US" sz="1100" dirty="0"/>
              <a:t>Smoking during pregnancy and maternal substance abuse have been associated with an elevated risk of ADHD in offspring.</a:t>
            </a:r>
          </a:p>
          <a:p>
            <a:r>
              <a:rPr lang="en-US" sz="1200" dirty="0"/>
              <a:t>Nutritional Factors: </a:t>
            </a:r>
          </a:p>
          <a:p>
            <a:pPr lvl="1"/>
            <a:r>
              <a:rPr lang="en-US" sz="1100" dirty="0"/>
              <a:t>Some studies suggest that certain nutritional factors, such as deficiencies in omega-3 fatty acids and iron, may be linked to ADHD.</a:t>
            </a:r>
            <a:endParaRPr lang="en-NZ" sz="1100" dirty="0"/>
          </a:p>
        </p:txBody>
      </p:sp>
    </p:spTree>
    <p:extLst>
      <p:ext uri="{BB962C8B-B14F-4D97-AF65-F5344CB8AC3E}">
        <p14:creationId xmlns:p14="http://schemas.microsoft.com/office/powerpoint/2010/main" val="166160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6662-6DCC-4F4E-BD14-10E693E2D2D1}"/>
              </a:ext>
            </a:extLst>
          </p:cNvPr>
          <p:cNvSpPr>
            <a:spLocks noGrp="1"/>
          </p:cNvSpPr>
          <p:nvPr>
            <p:ph type="title"/>
          </p:nvPr>
        </p:nvSpPr>
        <p:spPr/>
        <p:txBody>
          <a:bodyPr/>
          <a:lstStyle/>
          <a:p>
            <a:r>
              <a:rPr lang="en-NZ" dirty="0"/>
              <a:t>Introduction: Motivation of the study</a:t>
            </a:r>
          </a:p>
        </p:txBody>
      </p:sp>
      <p:sp>
        <p:nvSpPr>
          <p:cNvPr id="3" name="Content Placeholder 2">
            <a:extLst>
              <a:ext uri="{FF2B5EF4-FFF2-40B4-BE49-F238E27FC236}">
                <a16:creationId xmlns:a16="http://schemas.microsoft.com/office/drawing/2014/main" id="{ED9D4FA5-7C20-42BA-966A-A474AE9E4E50}"/>
              </a:ext>
            </a:extLst>
          </p:cNvPr>
          <p:cNvSpPr>
            <a:spLocks noGrp="1"/>
          </p:cNvSpPr>
          <p:nvPr>
            <p:ph sz="half" idx="1"/>
          </p:nvPr>
        </p:nvSpPr>
        <p:spPr/>
        <p:txBody>
          <a:bodyPr>
            <a:normAutofit/>
          </a:bodyPr>
          <a:lstStyle/>
          <a:p>
            <a:r>
              <a:rPr lang="en-US" sz="1600" dirty="0"/>
              <a:t>Identification and Diagnosis: Understanding the prevalence of Adult ADHD helps in improving the identification and diagnosis of individuals who may be affected.</a:t>
            </a:r>
          </a:p>
          <a:p>
            <a:r>
              <a:rPr lang="en-US" sz="1600" dirty="0"/>
              <a:t>Treatment Planning: Research on the prevalence of Adult ADHD contributes to the development of effective treatment plans.</a:t>
            </a:r>
          </a:p>
          <a:p>
            <a:r>
              <a:rPr lang="en-US" sz="1600" dirty="0"/>
              <a:t>Impact on Quality of Life: Adult ADHD can have a significant impact on various aspects of life, including relationships, education, employment, and mental health.</a:t>
            </a:r>
          </a:p>
          <a:p>
            <a:endParaRPr lang="en-NZ" sz="1600" dirty="0"/>
          </a:p>
        </p:txBody>
      </p:sp>
      <p:sp>
        <p:nvSpPr>
          <p:cNvPr id="4" name="Content Placeholder 3">
            <a:extLst>
              <a:ext uri="{FF2B5EF4-FFF2-40B4-BE49-F238E27FC236}">
                <a16:creationId xmlns:a16="http://schemas.microsoft.com/office/drawing/2014/main" id="{27E151A8-05BE-4FF5-A65E-1A1E3C513AC7}"/>
              </a:ext>
            </a:extLst>
          </p:cNvPr>
          <p:cNvSpPr>
            <a:spLocks noGrp="1"/>
          </p:cNvSpPr>
          <p:nvPr>
            <p:ph sz="half" idx="2"/>
          </p:nvPr>
        </p:nvSpPr>
        <p:spPr/>
        <p:txBody>
          <a:bodyPr>
            <a:normAutofit/>
          </a:bodyPr>
          <a:lstStyle/>
          <a:p>
            <a:r>
              <a:rPr lang="en-US" sz="1600" dirty="0"/>
              <a:t>Public Health Impact: Recognizing the prevalence of Adult ADHD has broader public health implications. It enables policymakers and healthcare systems to allocate resources effectively, plan public health campaigns, and implement preventive measures.</a:t>
            </a:r>
          </a:p>
          <a:p>
            <a:r>
              <a:rPr lang="en-US" sz="1600" dirty="0"/>
              <a:t>Educational and Workplace Accommodations: Research on prevalence informs the development of strategies for educational institutions and workplaces to accommodate individuals with ADHD.</a:t>
            </a:r>
            <a:endParaRPr lang="en-NZ" sz="1600" dirty="0"/>
          </a:p>
          <a:p>
            <a:r>
              <a:rPr lang="en-US" sz="1600" dirty="0"/>
              <a:t>Reducing Stigma: A deeper understanding of the prevalence of Adult ADHD can contribute to reducing the stigma associated with the disorder.</a:t>
            </a:r>
          </a:p>
        </p:txBody>
      </p:sp>
    </p:spTree>
    <p:extLst>
      <p:ext uri="{BB962C8B-B14F-4D97-AF65-F5344CB8AC3E}">
        <p14:creationId xmlns:p14="http://schemas.microsoft.com/office/powerpoint/2010/main" val="330995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sz="half" idx="1"/>
          </p:nvPr>
        </p:nvSpPr>
        <p:spPr/>
        <p:txBody>
          <a:bodyPr>
            <a:normAutofit/>
          </a:bodyPr>
          <a:lstStyle/>
          <a:p>
            <a:r>
              <a:rPr lang="en-US" dirty="0"/>
              <a:t>Dataset was gotten from figures.nz</a:t>
            </a:r>
          </a:p>
          <a:p>
            <a:r>
              <a:rPr lang="en-US" dirty="0"/>
              <a:t>Features:</a:t>
            </a:r>
          </a:p>
          <a:p>
            <a:pPr lvl="1"/>
            <a:r>
              <a:rPr lang="en-US" dirty="0"/>
              <a:t>Year </a:t>
            </a:r>
          </a:p>
          <a:p>
            <a:pPr lvl="1"/>
            <a:r>
              <a:rPr lang="en-US" dirty="0"/>
              <a:t>Indicator</a:t>
            </a:r>
          </a:p>
          <a:p>
            <a:pPr lvl="1"/>
            <a:r>
              <a:rPr lang="en-US" dirty="0"/>
              <a:t>Gender</a:t>
            </a:r>
          </a:p>
          <a:p>
            <a:pPr lvl="1"/>
            <a:r>
              <a:rPr lang="en-US" dirty="0"/>
              <a:t>Grouping Variable</a:t>
            </a:r>
          </a:p>
          <a:p>
            <a:pPr lvl="1"/>
            <a:r>
              <a:rPr lang="en-US" dirty="0"/>
              <a:t>Category</a:t>
            </a:r>
          </a:p>
          <a:p>
            <a:pPr lvl="1"/>
            <a:r>
              <a:rPr lang="en-US" dirty="0"/>
              <a:t>Estimate</a:t>
            </a:r>
          </a:p>
          <a:p>
            <a:pPr lvl="1"/>
            <a:r>
              <a:rPr lang="en-US" dirty="0"/>
              <a:t>Value</a:t>
            </a:r>
          </a:p>
          <a:p>
            <a:pPr lvl="1"/>
            <a:r>
              <a:rPr lang="en-US" dirty="0"/>
              <a:t>Value Unit</a:t>
            </a:r>
          </a:p>
          <a:p>
            <a:pPr lvl="1"/>
            <a:r>
              <a:rPr lang="en-US" dirty="0"/>
              <a:t>Value Label</a:t>
            </a:r>
          </a:p>
          <a:p>
            <a:pPr marL="0" indent="0">
              <a:buNone/>
            </a:pPr>
            <a:endParaRPr lang="en-US" dirty="0"/>
          </a:p>
        </p:txBody>
      </p:sp>
      <p:pic>
        <p:nvPicPr>
          <p:cNvPr id="12" name="Content Placeholder 11">
            <a:extLst>
              <a:ext uri="{FF2B5EF4-FFF2-40B4-BE49-F238E27FC236}">
                <a16:creationId xmlns:a16="http://schemas.microsoft.com/office/drawing/2014/main" id="{DD15BA00-E608-4D40-A57F-FBA3CD9301D0}"/>
              </a:ext>
            </a:extLst>
          </p:cNvPr>
          <p:cNvPicPr>
            <a:picLocks noGrp="1" noChangeAspect="1"/>
          </p:cNvPicPr>
          <p:nvPr>
            <p:ph sz="half" idx="2"/>
          </p:nvPr>
        </p:nvPicPr>
        <p:blipFill>
          <a:blip r:embed="rId2"/>
          <a:stretch>
            <a:fillRect/>
          </a:stretch>
        </p:blipFill>
        <p:spPr>
          <a:xfrm>
            <a:off x="5495156" y="2276872"/>
            <a:ext cx="6079068" cy="3456384"/>
          </a:xfrm>
          <a:prstGeom prst="rect">
            <a:avLst/>
          </a:prstGeo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a:t>
            </a:r>
          </a:p>
        </p:txBody>
      </p:sp>
      <p:sp>
        <p:nvSpPr>
          <p:cNvPr id="3" name="Content Placeholder 2"/>
          <p:cNvSpPr>
            <a:spLocks noGrp="1"/>
          </p:cNvSpPr>
          <p:nvPr>
            <p:ph sz="half" idx="1"/>
          </p:nvPr>
        </p:nvSpPr>
        <p:spPr/>
        <p:txBody>
          <a:bodyPr/>
          <a:lstStyle/>
          <a:p>
            <a:r>
              <a:rPr lang="en-US" dirty="0"/>
              <a:t>For the data preprocess, I used different machine learning and data analysis tools for the preprocess of the data.</a:t>
            </a:r>
          </a:p>
          <a:p>
            <a:r>
              <a:rPr lang="en-US" dirty="0"/>
              <a:t>Alteryx</a:t>
            </a:r>
          </a:p>
          <a:p>
            <a:r>
              <a:rPr lang="en-US" dirty="0" err="1"/>
              <a:t>Rapidminer</a:t>
            </a:r>
            <a:endParaRPr lang="en-US" dirty="0"/>
          </a:p>
          <a:p>
            <a:pPr marL="0" indent="0">
              <a:buNone/>
            </a:pP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3268975645"/>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a:t>
            </a:r>
          </a:p>
        </p:txBody>
      </p:sp>
      <p:sp>
        <p:nvSpPr>
          <p:cNvPr id="4" name="Content Placeholder 3"/>
          <p:cNvSpPr>
            <a:spLocks noGrp="1"/>
          </p:cNvSpPr>
          <p:nvPr>
            <p:ph sz="half" idx="2"/>
          </p:nvPr>
        </p:nvSpPr>
        <p:spPr/>
        <p:txBody>
          <a:bodyPr>
            <a:normAutofit lnSpcReduction="10000"/>
          </a:bodyPr>
          <a:lstStyle/>
          <a:p>
            <a:r>
              <a:rPr lang="en-US" dirty="0"/>
              <a:t>The data contains unnecessary  values and requires a proper cleaning and normalization. It also contains null values that are needed to be removed.</a:t>
            </a:r>
          </a:p>
          <a:p>
            <a:r>
              <a:rPr lang="en-US" dirty="0"/>
              <a:t>The data contained over 80,000+ data, after the preprocessing it showed 33,000+ data eliminating irrelevant variables from category, gender, and grouping variable. </a:t>
            </a:r>
          </a:p>
        </p:txBody>
      </p:sp>
      <p:sp>
        <p:nvSpPr>
          <p:cNvPr id="5" name="Text Placeholder 4"/>
          <p:cNvSpPr>
            <a:spLocks noGrp="1"/>
          </p:cNvSpPr>
          <p:nvPr>
            <p:ph type="body" sz="quarter" idx="3"/>
          </p:nvPr>
        </p:nvSpPr>
        <p:spPr/>
        <p:txBody>
          <a:bodyPr/>
          <a:lstStyle/>
          <a:p>
            <a:pPr algn="ctr"/>
            <a:r>
              <a:rPr lang="en-US" dirty="0"/>
              <a:t>Alteryx – Data cleansing tool</a:t>
            </a:r>
          </a:p>
        </p:txBody>
      </p:sp>
      <p:pic>
        <p:nvPicPr>
          <p:cNvPr id="7" name="Content Placeholder 6">
            <a:extLst>
              <a:ext uri="{FF2B5EF4-FFF2-40B4-BE49-F238E27FC236}">
                <a16:creationId xmlns:a16="http://schemas.microsoft.com/office/drawing/2014/main" id="{54CFA7B2-D6FF-4410-8A74-047AD1B361D6}"/>
              </a:ext>
            </a:extLst>
          </p:cNvPr>
          <p:cNvPicPr>
            <a:picLocks noGrp="1" noChangeAspect="1"/>
          </p:cNvPicPr>
          <p:nvPr>
            <p:ph sz="quarter" idx="4"/>
          </p:nvPr>
        </p:nvPicPr>
        <p:blipFill>
          <a:blip r:embed="rId3"/>
          <a:stretch>
            <a:fillRect/>
          </a:stretch>
        </p:blipFill>
        <p:spPr>
          <a:xfrm>
            <a:off x="6923467" y="2590800"/>
            <a:ext cx="3602866" cy="3810000"/>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FC4E-C64B-43CE-BCD5-56623F69C9B5}"/>
              </a:ext>
            </a:extLst>
          </p:cNvPr>
          <p:cNvSpPr>
            <a:spLocks noGrp="1"/>
          </p:cNvSpPr>
          <p:nvPr>
            <p:ph type="title"/>
          </p:nvPr>
        </p:nvSpPr>
        <p:spPr>
          <a:xfrm>
            <a:off x="1199456" y="11548"/>
            <a:ext cx="10058400" cy="1325563"/>
          </a:xfrm>
        </p:spPr>
        <p:txBody>
          <a:bodyPr/>
          <a:lstStyle/>
          <a:p>
            <a:r>
              <a:rPr lang="en-NZ" dirty="0"/>
              <a:t>Data Pre-process</a:t>
            </a:r>
          </a:p>
        </p:txBody>
      </p:sp>
      <p:pic>
        <p:nvPicPr>
          <p:cNvPr id="6" name="Content Placeholder 5">
            <a:extLst>
              <a:ext uri="{FF2B5EF4-FFF2-40B4-BE49-F238E27FC236}">
                <a16:creationId xmlns:a16="http://schemas.microsoft.com/office/drawing/2014/main" id="{730CB32D-CE0A-41CF-AC41-FA946021D27D}"/>
              </a:ext>
            </a:extLst>
          </p:cNvPr>
          <p:cNvPicPr>
            <a:picLocks noGrp="1" noChangeAspect="1"/>
          </p:cNvPicPr>
          <p:nvPr>
            <p:ph sz="half" idx="1"/>
          </p:nvPr>
        </p:nvPicPr>
        <p:blipFill>
          <a:blip r:embed="rId2"/>
          <a:stretch>
            <a:fillRect/>
          </a:stretch>
        </p:blipFill>
        <p:spPr>
          <a:xfrm>
            <a:off x="1066800" y="1825624"/>
            <a:ext cx="4800600" cy="4575175"/>
          </a:xfrm>
          <a:prstGeom prst="rect">
            <a:avLst/>
          </a:prstGeom>
        </p:spPr>
      </p:pic>
      <p:pic>
        <p:nvPicPr>
          <p:cNvPr id="7" name="Content Placeholder 6">
            <a:extLst>
              <a:ext uri="{FF2B5EF4-FFF2-40B4-BE49-F238E27FC236}">
                <a16:creationId xmlns:a16="http://schemas.microsoft.com/office/drawing/2014/main" id="{19C3FDA6-E707-4B47-B130-ED44C868638C}"/>
              </a:ext>
            </a:extLst>
          </p:cNvPr>
          <p:cNvPicPr>
            <a:picLocks noGrp="1" noChangeAspect="1"/>
          </p:cNvPicPr>
          <p:nvPr>
            <p:ph sz="half" idx="2"/>
          </p:nvPr>
        </p:nvPicPr>
        <p:blipFill>
          <a:blip r:embed="rId3"/>
          <a:stretch>
            <a:fillRect/>
          </a:stretch>
        </p:blipFill>
        <p:spPr>
          <a:xfrm>
            <a:off x="6324600" y="2042755"/>
            <a:ext cx="4800600" cy="4140915"/>
          </a:xfrm>
          <a:prstGeom prst="rect">
            <a:avLst/>
          </a:prstGeom>
        </p:spPr>
      </p:pic>
    </p:spTree>
    <p:extLst>
      <p:ext uri="{BB962C8B-B14F-4D97-AF65-F5344CB8AC3E}">
        <p14:creationId xmlns:p14="http://schemas.microsoft.com/office/powerpoint/2010/main" val="125023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319</TotalTime>
  <Words>977</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Franklin Gothic Medium</vt:lpstr>
      <vt:lpstr>Medical Design 16x9</vt:lpstr>
      <vt:lpstr>Beyond Childhood: The Hidden Presence of ADHD in Adults</vt:lpstr>
      <vt:lpstr>Report Content</vt:lpstr>
      <vt:lpstr>Introduction</vt:lpstr>
      <vt:lpstr>Factors and Causes</vt:lpstr>
      <vt:lpstr>Introduction: Motivation of the study</vt:lpstr>
      <vt:lpstr>Data Selection</vt:lpstr>
      <vt:lpstr>Data Pre-process</vt:lpstr>
      <vt:lpstr>Data Pre-process</vt:lpstr>
      <vt:lpstr>Data Pre-process</vt:lpstr>
      <vt:lpstr>Model Selection</vt:lpstr>
      <vt:lpstr>Model Selection</vt:lpstr>
      <vt:lpstr>Analysis &amp; Evaluation</vt:lpstr>
      <vt:lpstr>Analysis &amp; Evaluation</vt:lpstr>
      <vt:lpstr>Analysis &amp; Evaluation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Childhood: The Hidden Presence of ADHD in Adults</dc:title>
  <dc:creator>Shade of Dilemma</dc:creator>
  <cp:lastModifiedBy>Shade of Dilemma</cp:lastModifiedBy>
  <cp:revision>13</cp:revision>
  <dcterms:created xsi:type="dcterms:W3CDTF">2023-11-26T23:51:13Z</dcterms:created>
  <dcterms:modified xsi:type="dcterms:W3CDTF">2023-11-27T05:10:26Z</dcterms:modified>
</cp:coreProperties>
</file>