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64" r:id="rId4"/>
    <p:sldId id="278" r:id="rId5"/>
    <p:sldId id="280" r:id="rId6"/>
    <p:sldId id="279" r:id="rId7"/>
    <p:sldId id="259" r:id="rId8"/>
    <p:sldId id="260" r:id="rId9"/>
    <p:sldId id="261" r:id="rId10"/>
    <p:sldId id="281" r:id="rId11"/>
    <p:sldId id="263" r:id="rId12"/>
    <p:sldId id="266" r:id="rId13"/>
    <p:sldId id="267" r:id="rId14"/>
    <p:sldId id="268" r:id="rId15"/>
    <p:sldId id="262" r:id="rId16"/>
    <p:sldId id="269" r:id="rId17"/>
    <p:sldId id="276" r:id="rId18"/>
    <p:sldId id="272" r:id="rId19"/>
    <p:sldId id="273" r:id="rId20"/>
    <p:sldId id="28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BF696-013C-4BA2-8F15-FB4C6B9DE824}" v="12" dt="2023-06-13T21:49:18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usiness.govt.nz/getting-started/business-planning-tools-and-tips/what-is-sustainable-business/" TargetMode="External"/><Relationship Id="rId3" Type="http://schemas.openxmlformats.org/officeDocument/2006/relationships/hyperlink" Target="https://www.stats.govt.nz/news/annual-wage-inflation-rises-to-3-4-percent" TargetMode="External"/><Relationship Id="rId7" Type="http://schemas.openxmlformats.org/officeDocument/2006/relationships/hyperlink" Target="https://www.foodstuffs.co.nz/news-room/2023/Underlying-drivers-of-inflation-keeping-pressure-on-food-prices" TargetMode="External"/><Relationship Id="rId2" Type="http://schemas.openxmlformats.org/officeDocument/2006/relationships/hyperlink" Target="https://annualreports.foodstuffs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adingeconomics.com/new-zealand/inflation-cpi" TargetMode="External"/><Relationship Id="rId5" Type="http://schemas.openxmlformats.org/officeDocument/2006/relationships/hyperlink" Target="https://www.infometrics.co.nz/article/2023-06-mr-grocery-supplier-cost-index-may-2023" TargetMode="External"/><Relationship Id="rId4" Type="http://schemas.openxmlformats.org/officeDocument/2006/relationships/hyperlink" Target="https://www.foodstuffs.co.nz/news-room/fsni-fact-check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The effect of inflation in New Zealand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 and intelligence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DF4E03-6488-4621-A28C-B2E1B83F5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783772"/>
            <a:ext cx="11887200" cy="51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7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FD3B-2463-4863-87F1-717FE8F6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Effects: Towards the people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E777-84F1-4882-8F26-40E913C79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We have to understand that this </a:t>
            </a:r>
            <a:r>
              <a:rPr lang="en-US" dirty="0" err="1">
                <a:solidFill>
                  <a:schemeClr val="tx1"/>
                </a:solidFill>
              </a:rPr>
              <a:t>organisation</a:t>
            </a:r>
            <a:r>
              <a:rPr lang="en-US" dirty="0">
                <a:solidFill>
                  <a:schemeClr val="tx1"/>
                </a:solidFill>
              </a:rPr>
              <a:t> is a reliable source of food and supplies which means that we can’t ignore the people that are also relying on these supermarket chains around New Zealand.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One of the major impact that greatly affects the people, are the consumer prices that is also increasing proportionally with the rate of inflation.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22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1361-73BF-4FA6-AB86-58D69C8C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3B05B-9166-473B-9F5A-94FAA172E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092296"/>
            <a:ext cx="11521440" cy="3760788"/>
          </a:xfrm>
        </p:spPr>
      </p:pic>
    </p:spTree>
    <p:extLst>
      <p:ext uri="{BB962C8B-B14F-4D97-AF65-F5344CB8AC3E}">
        <p14:creationId xmlns:p14="http://schemas.microsoft.com/office/powerpoint/2010/main" val="15735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79EA-11B8-41F9-91D8-8783246D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Effects: Towards the people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E6F8-2BE2-409B-85BC-799BDEE3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Unemployment will increase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Prices of foods and supplies will also increase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Businesses will be forced to raise wages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4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2805-EE56-42F7-AAA3-5D929AF0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91948-3DD4-4E8F-B7AA-4B7DBDB48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3" y="2108200"/>
            <a:ext cx="10384971" cy="3760788"/>
          </a:xfrm>
        </p:spPr>
      </p:pic>
    </p:spTree>
    <p:extLst>
      <p:ext uri="{BB962C8B-B14F-4D97-AF65-F5344CB8AC3E}">
        <p14:creationId xmlns:p14="http://schemas.microsoft.com/office/powerpoint/2010/main" val="128116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FAA0-37F8-4F8C-80BB-E50A0B6F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Inflation: Foodstuff NZ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43D2A-1EE1-46CF-993B-B3BA9605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There are several data that can potentially be used to develop good insights to deal with inflation.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Foodstuff NZ provided several changes that happened during the increase of inflation from last year (2022)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business starts to cut off hours from the workers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business starts to reduce people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Increase of wage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Based on stats NZ as of June 2022 there is an increase of LCI or </a:t>
            </a:r>
            <a:r>
              <a:rPr lang="en-US" sz="1600" dirty="0" err="1">
                <a:solidFill>
                  <a:schemeClr val="tx1"/>
                </a:solidFill>
              </a:rPr>
              <a:t>Labour</a:t>
            </a:r>
            <a:r>
              <a:rPr lang="en-US" sz="1600" dirty="0">
                <a:solidFill>
                  <a:schemeClr val="tx1"/>
                </a:solidFill>
              </a:rPr>
              <a:t> Cost Index about 3.4 percent (Annually)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increase of 6.4 percent for the average ordinary time (hourly)</a:t>
            </a:r>
          </a:p>
        </p:txBody>
      </p:sp>
    </p:spTree>
    <p:extLst>
      <p:ext uri="{BB962C8B-B14F-4D97-AF65-F5344CB8AC3E}">
        <p14:creationId xmlns:p14="http://schemas.microsoft.com/office/powerpoint/2010/main" val="91870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9289-71CE-4F10-B3FB-6E012475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N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1D9EA-921F-4CF9-9515-33CBD3BA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“Supplier costs continue to increase, although momentum in the cost increases to supermarkets has eased compared with 2022. The </a:t>
            </a:r>
            <a:r>
              <a:rPr lang="en-US" sz="2400" dirty="0" err="1">
                <a:solidFill>
                  <a:schemeClr val="tx1"/>
                </a:solidFill>
              </a:rPr>
              <a:t>Infometrics</a:t>
            </a:r>
            <a:r>
              <a:rPr lang="en-US" sz="2400" dirty="0">
                <a:solidFill>
                  <a:schemeClr val="tx1"/>
                </a:solidFill>
              </a:rPr>
              <a:t>-Foodstuffs New Zealand Grocery Supplier Cost Index (GSCI) shows an 8.8%pa increase in what suppliers charged supermarkets for goods in May 2023.” </a:t>
            </a:r>
          </a:p>
          <a:p>
            <a:r>
              <a:rPr lang="en-US" sz="2400" dirty="0">
                <a:solidFill>
                  <a:schemeClr val="tx1"/>
                </a:solidFill>
              </a:rPr>
              <a:t>("Media release: Cost increases from grocery suppliers to supermarkets increase 8.8% in may," 2023)</a:t>
            </a:r>
          </a:p>
        </p:txBody>
      </p:sp>
    </p:spTree>
    <p:extLst>
      <p:ext uri="{BB962C8B-B14F-4D97-AF65-F5344CB8AC3E}">
        <p14:creationId xmlns:p14="http://schemas.microsoft.com/office/powerpoint/2010/main" val="2121603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0091F498-C497-4C8A-86F9-BC8934EC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211812"/>
            <a:ext cx="12055646" cy="57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5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6CDD-33BB-4CE2-A35A-ABCBF5CC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0ACDA-AAB3-49FB-B543-4D599F29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Based on the information that I have gathered there are no accurate numbers in terms of confidence that could help me justify my hypothesis.</a:t>
            </a:r>
            <a:endParaRPr lang="en-NZ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tx1"/>
                </a:solidFill>
              </a:rPr>
              <a:t> But using the information that was published by a legitimate company such as stats NZ, I have to acknowledge the null hypothesis that </a:t>
            </a:r>
            <a:r>
              <a:rPr lang="en-US" dirty="0">
                <a:solidFill>
                  <a:schemeClr val="tx1"/>
                </a:solidFill>
              </a:rPr>
              <a:t>the company will run on a DIFFERENT form of system along with the major crisis in economy.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expected that there will be a change in the system considering that the world went into a massive pandemic.</a:t>
            </a:r>
          </a:p>
        </p:txBody>
      </p:sp>
    </p:spTree>
    <p:extLst>
      <p:ext uri="{BB962C8B-B14F-4D97-AF65-F5344CB8AC3E}">
        <p14:creationId xmlns:p14="http://schemas.microsoft.com/office/powerpoint/2010/main" val="415052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5334-CCA2-4520-80BE-FAF65CCA9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7414"/>
            <a:ext cx="10058400" cy="1450757"/>
          </a:xfrm>
        </p:spPr>
        <p:txBody>
          <a:bodyPr/>
          <a:lstStyle/>
          <a:p>
            <a:r>
              <a:rPr lang="en-US" dirty="0"/>
              <a:t>Conclusion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DFED-8483-4258-8627-DF95E551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We can consider that such big businesses in New Zealand are willing to risk doing a different form of system for the sake of the business to continue running.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The supermarket are one of the industries that was allowed to be open during the pandemic.</a:t>
            </a:r>
          </a:p>
          <a:p>
            <a:pPr marL="384048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95478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Inflation heavily affected most of the population in New Zealand</a:t>
            </a:r>
          </a:p>
          <a:p>
            <a:pPr marL="578358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Unemployment</a:t>
            </a:r>
          </a:p>
          <a:p>
            <a:pPr marL="578358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CPI</a:t>
            </a:r>
          </a:p>
        </p:txBody>
      </p:sp>
    </p:spTree>
    <p:extLst>
      <p:ext uri="{BB962C8B-B14F-4D97-AF65-F5344CB8AC3E}">
        <p14:creationId xmlns:p14="http://schemas.microsoft.com/office/powerpoint/2010/main" val="41277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Inflation is a rise in prices, which can be translated as the decline of purchasing power over time.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269F-79E1-49B8-A33E-88413768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956" y="2703621"/>
            <a:ext cx="4064087" cy="1450757"/>
          </a:xfrm>
        </p:spPr>
        <p:txBody>
          <a:bodyPr/>
          <a:lstStyle/>
          <a:p>
            <a:r>
              <a:rPr lang="en-US" dirty="0"/>
              <a:t>Thank you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18924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F3FB-DC79-41F8-B3A8-987FDFCD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9342-50F5-4E6B-B968-13A62962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Annual inflation 6.7 percent | Stats NZ. (2023, April 20). Home | Stats NZ. https://stats.govt.nz/news/annual-inflation-6-7-percent/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(2022). Annual Reports.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https://annualreports.foodstuffs.co.nz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Annual wage inflation rises to 3.4 percent | Stats NZ. (2022, August 3). Home | Stats NZ.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https://www.stats.govt.nz/news/annual-wage-inflation-rises-to-3-4-percent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FSNI fact checker. (2022, May 20). Kia </a:t>
            </a:r>
            <a:r>
              <a:rPr lang="en-US" dirty="0" err="1">
                <a:solidFill>
                  <a:schemeClr val="tx1"/>
                </a:solidFill>
              </a:rPr>
              <a:t>ora</a:t>
            </a:r>
            <a:r>
              <a:rPr lang="en-US" dirty="0">
                <a:solidFill>
                  <a:schemeClr val="tx1"/>
                </a:solidFill>
              </a:rPr>
              <a:t>, we're Foodies North Island.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https://www.foodstuffs.co.nz/news-room/fsni-fact-checker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Media release: Cost increases from grocery suppliers to supermarkets increase 8.8% in may. (2023, June 12). </a:t>
            </a:r>
            <a:r>
              <a:rPr lang="en-US" dirty="0" err="1">
                <a:solidFill>
                  <a:schemeClr val="tx1"/>
                </a:solidFill>
              </a:rPr>
              <a:t>Infometrics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https://www.infometrics.co.nz/article/2023-06-mr-grocery-supplier-cost-index-may-2023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Zealand inflation rate - 2022 data - 2023 forecast - 1918-2021 historical. (n.d.). TRADING ECONOMICS | 20 million INDICATORS FROM 196 COUNTRIES.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https://tradingeconomics.com/new-zealand/inflation-cpi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Underlying drivers of inflation keeping pressure on food prices. (2023, May 11). Kia </a:t>
            </a:r>
            <a:r>
              <a:rPr lang="en-US" dirty="0" err="1">
                <a:solidFill>
                  <a:schemeClr val="tx1"/>
                </a:solidFill>
              </a:rPr>
              <a:t>ora</a:t>
            </a:r>
            <a:r>
              <a:rPr lang="en-US" dirty="0">
                <a:solidFill>
                  <a:schemeClr val="tx1"/>
                </a:solidFill>
              </a:rPr>
              <a:t>, we're Foodies North Island. </a:t>
            </a:r>
            <a:r>
              <a:rPr lang="en-US" dirty="0">
                <a:solidFill>
                  <a:schemeClr val="tx1"/>
                </a:solidFill>
                <a:hlinkClick r:id="rId7"/>
              </a:rPr>
              <a:t>https://www.foodstuffs.co.nz/news-room/2023/Underlying-drivers-of-inflation-keeping-pressure-on-food-prices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What is sustainable business. (n.d.). What is sustainable business. </a:t>
            </a:r>
            <a:r>
              <a:rPr lang="en-US" dirty="0">
                <a:solidFill>
                  <a:schemeClr val="tx1"/>
                </a:solidFill>
                <a:hlinkClick r:id="rId8"/>
              </a:rPr>
              <a:t>https://www.business.govt.nz/getting-started/business-planning-tools-and-tips/what-is-sustainable-business/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97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08E9-12D9-4FC5-8635-F636E4A0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&amp; Question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CA1B-CC62-4DD7-B9A7-2B467198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How can a large </a:t>
            </a:r>
            <a:r>
              <a:rPr lang="en-US" dirty="0" err="1">
                <a:solidFill>
                  <a:schemeClr val="tx1"/>
                </a:solidFill>
              </a:rPr>
              <a:t>organisation</a:t>
            </a:r>
            <a:r>
              <a:rPr lang="en-US" dirty="0">
                <a:solidFill>
                  <a:schemeClr val="tx1"/>
                </a:solidFill>
              </a:rPr>
              <a:t> run without breaking its primary integrity towards society? Will this system affect the major population in New Zealand? Is the company willing to take risk for a different form of system?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H0: The company will run on its USUAL form of system along with the major crisis in economy.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H1: The company will run on a DIFFERENT form of system along with the major crisis in economy.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750FD0-7686-4F08-BA78-633F63DA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15"/>
            <a:ext cx="12191999" cy="61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4195B-CFAA-4541-A77F-AD3FA351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" y="1476103"/>
            <a:ext cx="12143362" cy="38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4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332244-BCA8-437A-8077-53F1D032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38"/>
            <a:ext cx="12192000" cy="61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4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A9EE-F273-4BFC-833F-C3D35F513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business in New Zealand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088D-751C-490A-A506-39FAC7E9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>
                <a:solidFill>
                  <a:schemeClr val="tx1"/>
                </a:solidFill>
              </a:rPr>
              <a:t>FoodStuff</a:t>
            </a:r>
            <a:r>
              <a:rPr lang="en-US" dirty="0">
                <a:solidFill>
                  <a:schemeClr val="tx1"/>
                </a:solidFill>
              </a:rPr>
              <a:t> NZ is one of the biggest businesses in New Zealand it operates a number of supermarket chains across the country.</a:t>
            </a: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NZ" dirty="0">
                <a:solidFill>
                  <a:schemeClr val="tx1"/>
                </a:solidFill>
              </a:rPr>
              <a:t>As one of the leading companies that operates in New Zealand we can assume that there are setbacks in terms of running the company.</a:t>
            </a:r>
          </a:p>
          <a:p>
            <a:pPr marL="201168" lvl="1" indent="0">
              <a:buNone/>
            </a:pPr>
            <a:endParaRPr lang="en-NZ" dirty="0">
              <a:solidFill>
                <a:schemeClr val="tx1"/>
              </a:solidFill>
            </a:endParaRPr>
          </a:p>
          <a:p>
            <a:pPr lvl="1"/>
            <a:r>
              <a:rPr lang="en-NZ" dirty="0">
                <a:solidFill>
                  <a:schemeClr val="tx1"/>
                </a:solidFill>
              </a:rPr>
              <a:t>Inflation is one of the leading factors that highly affects a country’s economy and New Zealand is not an exception in this kind of crisis.</a:t>
            </a:r>
          </a:p>
        </p:txBody>
      </p:sp>
    </p:spTree>
    <p:extLst>
      <p:ext uri="{BB962C8B-B14F-4D97-AF65-F5344CB8AC3E}">
        <p14:creationId xmlns:p14="http://schemas.microsoft.com/office/powerpoint/2010/main" val="65568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097E-3CC3-4DAB-9FCE-52E7AE8D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Inflation: Towards the people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083D-CAC0-4204-B33F-3B8CEEAE2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According to stats.gov.nz (A national government-based statistical agency that is responsible for collecting and analyzing data exclusively in New Zealand)</a:t>
            </a:r>
          </a:p>
          <a:p>
            <a:pPr marL="0" indent="0">
              <a:buNone/>
            </a:pPr>
            <a:endParaRPr lang="en-NZ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As of March 2023 there is a 6.7 increase in the consumers price index (CPI). Compared this percentage back in 2012 and 2019, we can observed that increase was significantly high.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75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8263-13CA-4121-9857-9FCB8D7E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Zealand: CPI or Inflation graph</a:t>
            </a: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4452D3-5674-44CE-84EC-111C90E1F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8200"/>
            <a:ext cx="10306594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049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941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1_RetrospectVTI</vt:lpstr>
      <vt:lpstr>The effect of inflation in New Zealand</vt:lpstr>
      <vt:lpstr>Inflation is a rise in prices, which can be translated as the decline of purchasing power over time.</vt:lpstr>
      <vt:lpstr>Hypothesis &amp; Question</vt:lpstr>
      <vt:lpstr>PowerPoint Presentation</vt:lpstr>
      <vt:lpstr>PowerPoint Presentation</vt:lpstr>
      <vt:lpstr>PowerPoint Presentation</vt:lpstr>
      <vt:lpstr>Big business in New Zealand</vt:lpstr>
      <vt:lpstr>Inflation: Towards the people</vt:lpstr>
      <vt:lpstr>New Zealand: CPI or Inflation graph</vt:lpstr>
      <vt:lpstr>PowerPoint Presentation</vt:lpstr>
      <vt:lpstr>Effects: Towards the people</vt:lpstr>
      <vt:lpstr>Graph</vt:lpstr>
      <vt:lpstr>Effects: Towards the people</vt:lpstr>
      <vt:lpstr>Graph</vt:lpstr>
      <vt:lpstr>Inflation: Foodstuff NZ</vt:lpstr>
      <vt:lpstr>Data</vt:lpstr>
      <vt:lpstr>PowerPoint Presentation</vt:lpstr>
      <vt:lpstr>Conclusion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2023-06-13T06:15:25Z</dcterms:created>
  <dcterms:modified xsi:type="dcterms:W3CDTF">2023-06-13T21:51:42Z</dcterms:modified>
</cp:coreProperties>
</file>