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F0924-F7DF-C101-A1E6-87550E43C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64315-4FCB-2458-DBA0-6A2B16C19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2639A-BB09-E558-D35F-9446A9B1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2E073-441B-7B45-12ED-B5C33538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D712C-CAEE-F3B1-B348-CB66B65D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280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42468-B19D-0AEF-A11C-58B17CD6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BE739F-8B99-5ADE-2E66-9EB1011F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2C8A5-392D-FD66-DB91-C27BC4CA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3D07D-27A0-9953-4EF4-F098A1F9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2FE50-2030-CA31-675B-4A345F15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79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8C1350-56C4-C93B-3081-A9C23653E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4DDE34-FC26-BDAA-8396-5BB592BB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368E4C-B2A3-0E77-7D40-22F26840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5A69D-DF37-F227-B56F-7905D1EE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1C82B-B2FD-0D2B-146A-6726FDD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58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338B-014E-567D-7D16-2433C982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AE61C-5362-3131-7F94-C53F67CE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40F62-B45A-3F47-2E32-AD8E13A7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6F595-B7AC-142B-2778-6676F2AE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9C165-C1AC-5EC5-549D-6D38011E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56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32455-7BAF-C6F1-86B4-18EFF84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694FAE-3895-4BBD-F3BB-E16E0673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2D65D-4FDF-CFBE-63B6-91BEA0CA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96F2A-976B-C9DB-D6E0-1A1779FD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9B60A-CBD9-2C01-4C67-C76C3FBF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512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4B773-387E-661A-CFCE-F29FB721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E6454-2050-AA63-1E8F-34970A590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BBC013-B5AC-DA8C-EC7A-34658C40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4B6B83-470B-9C56-AA8D-AA7F369B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D9FDD-B6C2-7060-7499-01DBFFA1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379F54-FC77-95DE-8767-3FA9ECA3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86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A80B5-A959-EC8D-1F1F-5450E0D9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FA9EE1-2B84-1154-4D02-D8E1FE834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67E1FC-6173-D8F6-6156-E2030B037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25B392-D463-EA38-4C3F-908329E38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8AC3D1-7CF0-6736-F908-1537A166A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74D6DF-1B01-9FD7-3392-FB44FCC8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2E05DD-6150-7AA4-78A8-92E4389D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9ADF5F-4A2A-ADCE-3F11-F022567D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512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D749-23DC-E0C7-622D-017BD680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21AD15-B6B1-16FB-E945-1B5441A2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4FD46C-674F-B8B8-D7DF-83CAE4D9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FAB5D8-1A4A-7158-6F6B-EB2510E2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30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52971D-72F9-ACBB-0615-C253BBF0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48B2B2-E507-29FF-6837-16AA41C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42A8F4-59AF-37A8-5A63-6AD8BCB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34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F3012-5941-60BF-7A81-E5BB76F5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07BD9-C6A7-EEAD-0719-1D77DEA5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1CC075-5565-511C-DA5B-977DCEC33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B3F221-3FB8-238A-B4C7-D44DF8E4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497978-15DA-32E8-B263-2BF6F6C8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34FBCA-7D06-C81F-8889-2A769674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180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B570A-701A-6A84-B0D4-BCE4BEE2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0F978E-97DA-9FBD-5953-95EC6C724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359221-208E-8D9D-CD6A-0091A1CBF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A33FE0-B901-BBEE-437D-6E5B9F31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1E8C84-B7E4-AB08-B660-054F6A72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F50CDD-4F06-AA9C-60EA-ED65DE32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52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FE694E-89C7-39EB-BAB1-CD906528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6C9B5-69EF-A017-330D-681C988B6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857E5-1EEF-7D44-52EB-4AC039E0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C6BF-B2A8-4324-895C-0DFD1FE97E6C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9B27D-E18A-57AD-674B-EA56BB55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633D6-73CC-881E-6CB6-F364B24FD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91E9-25AA-4BB4-9314-24A33EAB04C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52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23692-8D6F-5FE1-6946-9F947A4FC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7355E5-138F-2631-79A8-1ACA3203C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D8DF1A10-6A9E-6EEE-DEA6-F42D67E7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03" b="96755" l="1958" r="93675">
                        <a14:foregroundMark x1="16224" y1="7435" x2="12162" y2="16220"/>
                        <a14:foregroundMark x1="2380" y1="56731" x2="2105" y2="73438"/>
                        <a14:foregroundMark x1="91254" y1="80797" x2="92158" y2="53123"/>
                        <a14:foregroundMark x1="26209" y1="4079" x2="19364" y2="4285"/>
                        <a14:foregroundMark x1="13761" y1="9069" x2="13474" y2="9598"/>
                        <a14:foregroundMark x1="13830" y1="44470" x2="17470" y2="51683"/>
                        <a14:foregroundMark x1="17470" y1="51683" x2="48042" y2="72356"/>
                        <a14:foregroundMark x1="48042" y1="72356" x2="24096" y2="65625"/>
                        <a14:foregroundMark x1="24096" y1="65625" x2="84940" y2="12861"/>
                        <a14:foregroundMark x1="84940" y1="12861" x2="55271" y2="49880"/>
                        <a14:foregroundMark x1="55271" y1="49880" x2="63253" y2="46154"/>
                        <a14:foregroundMark x1="63253" y1="46154" x2="49699" y2="36418"/>
                        <a14:foregroundMark x1="49699" y1="36418" x2="62801" y2="56370"/>
                        <a14:foregroundMark x1="62801" y1="56370" x2="8133" y2="62620"/>
                        <a14:foregroundMark x1="8133" y1="62620" x2="23042" y2="77404"/>
                        <a14:foregroundMark x1="23042" y1="77404" x2="31627" y2="56250"/>
                        <a14:foregroundMark x1="31627" y1="56250" x2="60693" y2="97115"/>
                        <a14:foregroundMark x1="60693" y1="97115" x2="77410" y2="78245"/>
                        <a14:foregroundMark x1="77410" y1="78245" x2="60994" y2="91106"/>
                        <a14:foregroundMark x1="60994" y1="91106" x2="64157" y2="80288"/>
                        <a14:foregroundMark x1="84187" y1="66226" x2="63705" y2="74519"/>
                        <a14:foregroundMark x1="63705" y1="74519" x2="76807" y2="50962"/>
                        <a14:foregroundMark x1="76807" y1="50962" x2="85090" y2="80769"/>
                        <a14:foregroundMark x1="85090" y1="80769" x2="71084" y2="87740"/>
                        <a14:foregroundMark x1="71084" y1="87740" x2="79528" y2="89217"/>
                        <a14:foregroundMark x1="65816" y1="95997" x2="64458" y2="96154"/>
                        <a14:foregroundMark x1="64458" y1="96154" x2="52410" y2="89423"/>
                        <a14:foregroundMark x1="52410" y1="89423" x2="18373" y2="85577"/>
                        <a14:foregroundMark x1="18373" y1="85577" x2="17022" y2="89891"/>
                        <a14:foregroundMark x1="15756" y1="88895" x2="14458" y2="74760"/>
                        <a14:foregroundMark x1="14458" y1="74760" x2="7681" y2="81130"/>
                        <a14:foregroundMark x1="7681" y1="81130" x2="26355" y2="39784"/>
                        <a14:foregroundMark x1="26355" y1="39784" x2="13554" y2="20553"/>
                        <a14:foregroundMark x1="13554" y1="20553" x2="28464" y2="21995"/>
                        <a14:foregroundMark x1="28464" y1="21995" x2="22289" y2="12139"/>
                        <a14:foregroundMark x1="22289" y1="12139" x2="41566" y2="35096"/>
                        <a14:foregroundMark x1="41566" y1="35096" x2="24096" y2="17788"/>
                        <a14:foregroundMark x1="24096" y1="17788" x2="48645" y2="37981"/>
                        <a14:foregroundMark x1="48645" y1="37981" x2="23042" y2="30048"/>
                        <a14:foregroundMark x1="52155" y1="23282" x2="77861" y2="17308"/>
                        <a14:foregroundMark x1="23042" y1="30048" x2="46888" y2="24506"/>
                        <a14:foregroundMark x1="77861" y1="17308" x2="52877" y2="18625"/>
                        <a14:foregroundMark x1="52330" y1="21596" x2="74548" y2="30649"/>
                        <a14:foregroundMark x1="74548" y1="30649" x2="71687" y2="16106"/>
                        <a14:foregroundMark x1="71687" y1="16106" x2="57380" y2="44471"/>
                        <a14:foregroundMark x1="57380" y1="44471" x2="73193" y2="35938"/>
                        <a14:foregroundMark x1="73193" y1="35938" x2="79217" y2="22236"/>
                        <a14:foregroundMark x1="79217" y1="22236" x2="75904" y2="32332"/>
                        <a14:foregroundMark x1="75904" y1="32332" x2="55723" y2="24519"/>
                        <a14:foregroundMark x1="49725" y1="28046" x2="47139" y2="29567"/>
                        <a14:foregroundMark x1="55723" y1="24519" x2="51788" y2="26833"/>
                        <a14:foregroundMark x1="51880" y1="25943" x2="57831" y2="21394"/>
                        <a14:foregroundMark x1="47139" y1="29567" x2="49176" y2="28010"/>
                        <a14:foregroundMark x1="50798" y1="28117" x2="30422" y2="47596"/>
                        <a14:foregroundMark x1="57831" y1="21394" x2="51749" y2="27208"/>
                        <a14:foregroundMark x1="30422" y1="47596" x2="16114" y2="49279"/>
                        <a14:foregroundMark x1="16114" y1="49279" x2="24548" y2="43870"/>
                        <a14:foregroundMark x1="24548" y1="43870" x2="24548" y2="43870"/>
                        <a14:foregroundMark x1="38705" y1="24038" x2="32681" y2="9736"/>
                        <a14:foregroundMark x1="32681" y1="9736" x2="16566" y2="11058"/>
                        <a14:foregroundMark x1="16566" y1="11058" x2="43675" y2="26082"/>
                        <a14:foregroundMark x1="43675" y1="26082" x2="30271" y2="11659"/>
                        <a14:foregroundMark x1="30271" y1="11659" x2="40060" y2="25601"/>
                        <a14:foregroundMark x1="40060" y1="25601" x2="25753" y2="9495"/>
                        <a14:foregroundMark x1="25753" y1="9495" x2="35090" y2="14183"/>
                        <a14:foregroundMark x1="53395" y1="17567" x2="61747" y2="19111"/>
                        <a14:foregroundMark x1="35090" y1="14183" x2="40544" y2="15191"/>
                        <a14:foregroundMark x1="61747" y1="19111" x2="71084" y2="16226"/>
                        <a14:foregroundMark x1="71084" y1="16226" x2="72892" y2="6971"/>
                        <a14:foregroundMark x1="72892" y1="6971" x2="63404" y2="7933"/>
                        <a14:foregroundMark x1="63404" y1="7933" x2="63404" y2="7692"/>
                        <a14:foregroundMark x1="52861" y1="75721" x2="47139" y2="81731"/>
                        <a14:foregroundMark x1="47139" y1="81731" x2="50602" y2="91587"/>
                        <a14:foregroundMark x1="50602" y1="91587" x2="34639" y2="94712"/>
                        <a14:foregroundMark x1="34639" y1="94712" x2="60542" y2="89423"/>
                        <a14:foregroundMark x1="60542" y1="89423" x2="41278" y2="96848"/>
                        <a14:foregroundMark x1="48640" y1="97097" x2="50602" y2="96755"/>
                        <a14:foregroundMark x1="50602" y1="96755" x2="43072" y2="91827"/>
                        <a14:foregroundMark x1="43072" y1="91827" x2="61747" y2="87740"/>
                        <a14:foregroundMark x1="61747" y1="87740" x2="61446" y2="80409"/>
                        <a14:backgroundMark x1="4066" y1="14183" x2="5215" y2="25340"/>
                        <a14:backgroundMark x1="7308" y1="2893" x2="7380" y2="1442"/>
                        <a14:backgroundMark x1="6309" y1="22975" x2="7133" y2="6406"/>
                        <a14:backgroundMark x1="7380" y1="1442" x2="16114" y2="2163"/>
                        <a14:backgroundMark x1="16114" y1="2163" x2="25452" y2="481"/>
                        <a14:backgroundMark x1="25452" y1="481" x2="34796" y2="2066"/>
                        <a14:backgroundMark x1="41724" y1="5365" x2="48042" y2="9615"/>
                        <a14:backgroundMark x1="48042" y1="9615" x2="49398" y2="13221"/>
                        <a14:backgroundMark x1="62449" y1="1233" x2="63404" y2="481"/>
                        <a14:backgroundMark x1="51958" y1="9495" x2="57817" y2="4881"/>
                        <a14:backgroundMark x1="63404" y1="481" x2="69988" y2="1006"/>
                        <a14:backgroundMark x1="84212" y1="4086" x2="88554" y2="11298"/>
                        <a14:backgroundMark x1="88554" y1="11298" x2="90813" y2="44952"/>
                        <a14:backgroundMark x1="93072" y1="47129" x2="98795" y2="52644"/>
                        <a14:backgroundMark x1="90813" y1="44952" x2="91678" y2="45785"/>
                        <a14:backgroundMark x1="98795" y1="52644" x2="98795" y2="52644"/>
                        <a14:backgroundMark x1="8133" y1="22356" x2="10843" y2="35216"/>
                        <a14:backgroundMark x1="10843" y1="35216" x2="1355" y2="47716"/>
                        <a14:backgroundMark x1="1506" y1="76442" x2="13855" y2="97236"/>
                        <a14:backgroundMark x1="13855" y1="97236" x2="602" y2="92668"/>
                        <a14:backgroundMark x1="602" y1="92668" x2="29518" y2="97837"/>
                        <a14:backgroundMark x1="58584" y1="99038" x2="92018" y2="94351"/>
                        <a14:backgroundMark x1="92018" y1="94351" x2="78765" y2="95673"/>
                        <a14:backgroundMark x1="78765" y1="95673" x2="90211" y2="85337"/>
                        <a14:backgroundMark x1="90211" y1="85337" x2="66717" y2="99399"/>
                        <a14:backgroundMark x1="66717" y1="99399" x2="20482" y2="97837"/>
                        <a14:backgroundMark x1="18524" y1="93269" x2="15060" y2="91106"/>
                        <a14:backgroundMark x1="4217" y1="85697" x2="11747" y2="97356"/>
                        <a14:backgroundMark x1="11747" y1="97356" x2="17470" y2="91346"/>
                        <a14:backgroundMark x1="17470" y1="91346" x2="14608" y2="89063"/>
                        <a14:backgroundMark x1="16265" y1="95192" x2="1054" y2="77764"/>
                        <a14:backgroundMark x1="1054" y1="77764" x2="2259" y2="78486"/>
                        <a14:backgroundMark x1="1807" y1="46274" x2="1355" y2="56490"/>
                        <a14:backgroundMark x1="1355" y1="56490" x2="2259" y2="47476"/>
                        <a14:backgroundMark x1="2259" y1="47476" x2="0" y2="53486"/>
                        <a14:backgroundMark x1="3464" y1="26923" x2="1355" y2="43990"/>
                        <a14:backgroundMark x1="6175" y1="27163" x2="4970" y2="34856"/>
                        <a14:backgroundMark x1="10090" y1="25361" x2="10090" y2="16346"/>
                        <a14:backgroundMark x1="6325" y1="7452" x2="14759" y2="5168"/>
                        <a14:backgroundMark x1="14759" y1="5168" x2="15663" y2="5168"/>
                        <a14:backgroundMark x1="18223" y1="3486" x2="8434" y2="9976"/>
                        <a14:backgroundMark x1="8434" y1="9976" x2="7530" y2="11058"/>
                        <a14:backgroundMark x1="10843" y1="2885" x2="602" y2="11538"/>
                        <a14:backgroundMark x1="6325" y1="3606" x2="151" y2="8894"/>
                        <a14:backgroundMark x1="11295" y1="9255" x2="9187" y2="17668"/>
                        <a14:backgroundMark x1="9187" y1="17668" x2="10693" y2="14063"/>
                        <a14:backgroundMark x1="26958" y1="2043" x2="37801" y2="8173"/>
                        <a14:backgroundMark x1="40211" y1="9856" x2="48343" y2="23558"/>
                        <a14:backgroundMark x1="48343" y1="23558" x2="53464" y2="17428"/>
                        <a14:backgroundMark x1="53464" y1="17428" x2="53464" y2="17428"/>
                        <a14:backgroundMark x1="50452" y1="14904" x2="49096" y2="28005"/>
                        <a14:backgroundMark x1="47741" y1="15986" x2="46386" y2="18750"/>
                        <a14:backgroundMark x1="46687" y1="15745" x2="46988" y2="19231"/>
                        <a14:backgroundMark x1="32078" y1="2644" x2="60241" y2="2644"/>
                        <a14:backgroundMark x1="60241" y1="2644" x2="85843" y2="1683"/>
                        <a14:backgroundMark x1="85843" y1="1683" x2="91265" y2="2043"/>
                        <a14:backgroundMark x1="91416" y1="1202" x2="92018" y2="49399"/>
                        <a14:backgroundMark x1="92771" y1="51202" x2="92620" y2="51202"/>
                        <a14:backgroundMark x1="90813" y1="83413" x2="88705" y2="85457"/>
                        <a14:backgroundMark x1="92922" y1="81971" x2="90361" y2="83654"/>
                        <a14:backgroundMark x1="90211" y1="85697" x2="91566" y2="92909"/>
                        <a14:backgroundMark x1="92771" y1="99519" x2="66867" y2="99880"/>
                        <a14:backgroundMark x1="66566" y1="97476" x2="69127" y2="95913"/>
                        <a14:backgroundMark x1="82530" y1="95553" x2="93825" y2="97716"/>
                        <a14:backgroundMark x1="71386" y1="95072" x2="68825" y2="95913"/>
                        <a14:backgroundMark x1="91416" y1="47837" x2="93524" y2="52764"/>
                        <a14:backgroundMark x1="69277" y1="95433" x2="66566" y2="96635"/>
                        <a14:backgroundMark x1="1054" y1="76923" x2="301" y2="75000"/>
                        <a14:backgroundMark x1="753" y1="75120" x2="2711" y2="77284"/>
                        <a14:backgroundMark x1="2410" y1="75481" x2="753" y2="73197"/>
                        <a14:backgroundMark x1="1807" y1="82332" x2="4066" y2="85938"/>
                        <a14:backgroundMark x1="1355" y1="81971" x2="2410" y2="82933"/>
                        <a14:backgroundMark x1="10090" y1="90625" x2="17470" y2="97957"/>
                        <a14:backgroundMark x1="17470" y1="97957" x2="18976" y2="97957"/>
                        <a14:backgroundMark x1="16114" y1="92788" x2="14458" y2="90865"/>
                        <a14:backgroundMark x1="16416" y1="90505" x2="15964" y2="92668"/>
                        <a14:backgroundMark x1="15964" y1="90505" x2="17169" y2="91587"/>
                        <a14:backgroundMark x1="14006" y1="41947" x2="11145" y2="43510"/>
                        <a14:backgroundMark x1="11145" y1="39663" x2="9488" y2="40625"/>
                        <a14:backgroundMark x1="11596" y1="39904" x2="10542" y2="37139"/>
                        <a14:backgroundMark x1="10542" y1="37380" x2="10843" y2="40505"/>
                        <a14:backgroundMark x1="10241" y1="18029" x2="10693" y2="16947"/>
                        <a14:backgroundMark x1="10241" y1="16947" x2="10994" y2="25000"/>
                        <a14:backgroundMark x1="1807" y1="74639" x2="2711" y2="74159"/>
                        <a14:backgroundMark x1="1807" y1="73438" x2="1807" y2="75601"/>
                        <a14:backgroundMark x1="1958" y1="56250" x2="1958" y2="56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91" y="80963"/>
            <a:ext cx="5473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53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Jadira Palacios</dc:creator>
  <cp:lastModifiedBy>Jadira Palacios</cp:lastModifiedBy>
  <cp:revision>1</cp:revision>
  <dcterms:created xsi:type="dcterms:W3CDTF">2023-11-06T00:16:40Z</dcterms:created>
  <dcterms:modified xsi:type="dcterms:W3CDTF">2023-11-06T00:21:57Z</dcterms:modified>
</cp:coreProperties>
</file>