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3" r:id="rId5"/>
    <p:sldId id="258" r:id="rId6"/>
    <p:sldId id="265" r:id="rId7"/>
    <p:sldId id="259" r:id="rId8"/>
    <p:sldId id="261" r:id="rId9"/>
    <p:sldId id="266" r:id="rId10"/>
    <p:sldId id="260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9DC03-24BD-374A-A5E6-587F9DBFCF05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B24BD0-C081-E845-8994-1BF85CABE001}">
      <dgm:prSet phldrT="[Text]"/>
      <dgm:spPr/>
      <dgm:t>
        <a:bodyPr/>
        <a:lstStyle/>
        <a:p>
          <a:r>
            <a:rPr lang="en-US" dirty="0"/>
            <a:t>Budget</a:t>
          </a:r>
        </a:p>
      </dgm:t>
    </dgm:pt>
    <dgm:pt modelId="{1CDEF6A5-34A5-1841-B98E-A106BE68C368}" type="parTrans" cxnId="{949F04A6-C408-8847-B7DC-F39617951797}">
      <dgm:prSet/>
      <dgm:spPr/>
      <dgm:t>
        <a:bodyPr/>
        <a:lstStyle/>
        <a:p>
          <a:endParaRPr lang="en-US"/>
        </a:p>
      </dgm:t>
    </dgm:pt>
    <dgm:pt modelId="{94F5B63B-39FE-D64B-80E1-397415863FE9}" type="sibTrans" cxnId="{949F04A6-C408-8847-B7DC-F39617951797}">
      <dgm:prSet/>
      <dgm:spPr/>
      <dgm:t>
        <a:bodyPr/>
        <a:lstStyle/>
        <a:p>
          <a:endParaRPr lang="en-US"/>
        </a:p>
      </dgm:t>
    </dgm:pt>
    <dgm:pt modelId="{4E0BFF66-008D-4844-AD27-639CDF8A2184}">
      <dgm:prSet phldrT="[Text]"/>
      <dgm:spPr/>
      <dgm:t>
        <a:bodyPr/>
        <a:lstStyle/>
        <a:p>
          <a:r>
            <a:rPr lang="en-US" dirty="0"/>
            <a:t>Is an EV appropriate for a median income family earning $51,000?</a:t>
          </a:r>
        </a:p>
      </dgm:t>
    </dgm:pt>
    <dgm:pt modelId="{6D3C2F90-BB5B-6D41-9E22-395AEE4D24EA}" type="parTrans" cxnId="{78531D60-494C-9B46-87D2-759429551C6C}">
      <dgm:prSet/>
      <dgm:spPr/>
      <dgm:t>
        <a:bodyPr/>
        <a:lstStyle/>
        <a:p>
          <a:endParaRPr lang="en-US"/>
        </a:p>
      </dgm:t>
    </dgm:pt>
    <dgm:pt modelId="{4E760B11-FAAF-8641-BF3C-7D17F5FDDF60}" type="sibTrans" cxnId="{78531D60-494C-9B46-87D2-759429551C6C}">
      <dgm:prSet/>
      <dgm:spPr/>
      <dgm:t>
        <a:bodyPr/>
        <a:lstStyle/>
        <a:p>
          <a:endParaRPr lang="en-US"/>
        </a:p>
      </dgm:t>
    </dgm:pt>
    <dgm:pt modelId="{2F284DFB-D9EA-2F43-9E22-2E8B27DBC44E}">
      <dgm:prSet phldrT="[Text]"/>
      <dgm:spPr/>
      <dgm:t>
        <a:bodyPr/>
        <a:lstStyle/>
        <a:p>
          <a:r>
            <a:rPr lang="en-US" dirty="0"/>
            <a:t>EV as Commercial Vehicle</a:t>
          </a:r>
        </a:p>
      </dgm:t>
    </dgm:pt>
    <dgm:pt modelId="{FF462496-9450-4848-95CE-12CF04925F6C}" type="parTrans" cxnId="{CE693ED9-4761-3646-A54C-30267C6DEA6B}">
      <dgm:prSet/>
      <dgm:spPr/>
      <dgm:t>
        <a:bodyPr/>
        <a:lstStyle/>
        <a:p>
          <a:endParaRPr lang="en-US"/>
        </a:p>
      </dgm:t>
    </dgm:pt>
    <dgm:pt modelId="{873841E5-3523-104D-BB1C-EE5905477959}" type="sibTrans" cxnId="{CE693ED9-4761-3646-A54C-30267C6DEA6B}">
      <dgm:prSet/>
      <dgm:spPr/>
      <dgm:t>
        <a:bodyPr/>
        <a:lstStyle/>
        <a:p>
          <a:endParaRPr lang="en-US"/>
        </a:p>
      </dgm:t>
    </dgm:pt>
    <dgm:pt modelId="{1B51D465-9D6E-DF48-B1AD-F54F96E2D2E0}">
      <dgm:prSet phldrT="[Text]"/>
      <dgm:spPr/>
      <dgm:t>
        <a:bodyPr/>
        <a:lstStyle/>
        <a:p>
          <a:r>
            <a:rPr lang="en-US" dirty="0"/>
            <a:t>Is an EV appropriate for commercial applications including cross country transport?</a:t>
          </a:r>
        </a:p>
      </dgm:t>
    </dgm:pt>
    <dgm:pt modelId="{8763C9D0-D31C-6740-93A4-FF1EEDCFDF8C}" type="parTrans" cxnId="{F011AAEE-1779-6A46-958B-30AC9DD444F3}">
      <dgm:prSet/>
      <dgm:spPr/>
      <dgm:t>
        <a:bodyPr/>
        <a:lstStyle/>
        <a:p>
          <a:endParaRPr lang="en-US"/>
        </a:p>
      </dgm:t>
    </dgm:pt>
    <dgm:pt modelId="{F2BACEC4-19D1-E549-B542-89A8148A635D}" type="sibTrans" cxnId="{F011AAEE-1779-6A46-958B-30AC9DD444F3}">
      <dgm:prSet/>
      <dgm:spPr/>
      <dgm:t>
        <a:bodyPr/>
        <a:lstStyle/>
        <a:p>
          <a:endParaRPr lang="en-US"/>
        </a:p>
      </dgm:t>
    </dgm:pt>
    <dgm:pt modelId="{65037B9C-D991-F941-B0B9-103297C28941}">
      <dgm:prSet phldrT="[Text]"/>
      <dgm:spPr/>
      <dgm:t>
        <a:bodyPr/>
        <a:lstStyle/>
        <a:p>
          <a:r>
            <a:rPr lang="en-US" dirty="0"/>
            <a:t>Affordability</a:t>
          </a:r>
        </a:p>
      </dgm:t>
    </dgm:pt>
    <dgm:pt modelId="{E2976E0A-D74C-744C-AA52-919A23213982}" type="parTrans" cxnId="{DDAEE884-30A4-0641-B304-7EB11BB90D77}">
      <dgm:prSet/>
      <dgm:spPr/>
      <dgm:t>
        <a:bodyPr/>
        <a:lstStyle/>
        <a:p>
          <a:endParaRPr lang="en-US"/>
        </a:p>
      </dgm:t>
    </dgm:pt>
    <dgm:pt modelId="{16886780-DDE2-AC43-B439-9A15F69520FC}" type="sibTrans" cxnId="{DDAEE884-30A4-0641-B304-7EB11BB90D77}">
      <dgm:prSet/>
      <dgm:spPr/>
      <dgm:t>
        <a:bodyPr/>
        <a:lstStyle/>
        <a:p>
          <a:endParaRPr lang="en-US"/>
        </a:p>
      </dgm:t>
    </dgm:pt>
    <dgm:pt modelId="{3CAD64A2-BB38-B841-A583-ADBC3FEE98DA}">
      <dgm:prSet phldrT="[Text]"/>
      <dgm:spPr/>
      <dgm:t>
        <a:bodyPr/>
        <a:lstStyle/>
        <a:p>
          <a:r>
            <a:rPr lang="en-US" dirty="0"/>
            <a:t>Affordability considerations over a 10-year span for Tesla Model 3 and Toyota Camry</a:t>
          </a:r>
        </a:p>
      </dgm:t>
    </dgm:pt>
    <dgm:pt modelId="{BDEC9AC1-F761-EF4D-9318-29A50BF65B82}" type="parTrans" cxnId="{FD1A95AD-AE71-E84B-822B-EF68A9347098}">
      <dgm:prSet/>
      <dgm:spPr/>
      <dgm:t>
        <a:bodyPr/>
        <a:lstStyle/>
        <a:p>
          <a:endParaRPr lang="en-US"/>
        </a:p>
      </dgm:t>
    </dgm:pt>
    <dgm:pt modelId="{ED66CCCC-681A-7D4D-B3D7-F0F798DF3A1E}" type="sibTrans" cxnId="{FD1A95AD-AE71-E84B-822B-EF68A9347098}">
      <dgm:prSet/>
      <dgm:spPr/>
      <dgm:t>
        <a:bodyPr/>
        <a:lstStyle/>
        <a:p>
          <a:endParaRPr lang="en-US"/>
        </a:p>
      </dgm:t>
    </dgm:pt>
    <dgm:pt modelId="{90CCEDCB-FC21-A145-826F-EE09D0DD375B}" type="pres">
      <dgm:prSet presAssocID="{EAE9DC03-24BD-374A-A5E6-587F9DBFCF05}" presName="linearFlow" presStyleCnt="0">
        <dgm:presLayoutVars>
          <dgm:dir/>
          <dgm:animLvl val="lvl"/>
          <dgm:resizeHandles val="exact"/>
        </dgm:presLayoutVars>
      </dgm:prSet>
      <dgm:spPr/>
    </dgm:pt>
    <dgm:pt modelId="{2C040AB9-22F4-E74D-9688-34808981FA32}" type="pres">
      <dgm:prSet presAssocID="{1BB24BD0-C081-E845-8994-1BF85CABE001}" presName="composite" presStyleCnt="0"/>
      <dgm:spPr/>
    </dgm:pt>
    <dgm:pt modelId="{217D9AAA-FDCC-3342-9A34-4DB82EABA3CC}" type="pres">
      <dgm:prSet presAssocID="{1BB24BD0-C081-E845-8994-1BF85CABE00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C98871E-5999-6F4A-8011-45E3A1131C89}" type="pres">
      <dgm:prSet presAssocID="{1BB24BD0-C081-E845-8994-1BF85CABE001}" presName="parSh" presStyleLbl="node1" presStyleIdx="0" presStyleCnt="3"/>
      <dgm:spPr/>
    </dgm:pt>
    <dgm:pt modelId="{1668C147-0359-204C-86D1-B9A706B331FE}" type="pres">
      <dgm:prSet presAssocID="{1BB24BD0-C081-E845-8994-1BF85CABE001}" presName="desTx" presStyleLbl="fgAcc1" presStyleIdx="0" presStyleCnt="3">
        <dgm:presLayoutVars>
          <dgm:bulletEnabled val="1"/>
        </dgm:presLayoutVars>
      </dgm:prSet>
      <dgm:spPr/>
    </dgm:pt>
    <dgm:pt modelId="{F27CAFA8-1806-1440-BFB9-89A65F835338}" type="pres">
      <dgm:prSet presAssocID="{94F5B63B-39FE-D64B-80E1-397415863FE9}" presName="sibTrans" presStyleLbl="sibTrans2D1" presStyleIdx="0" presStyleCnt="2"/>
      <dgm:spPr/>
    </dgm:pt>
    <dgm:pt modelId="{944E7189-D18C-7D43-9A09-C06D4D822C71}" type="pres">
      <dgm:prSet presAssocID="{94F5B63B-39FE-D64B-80E1-397415863FE9}" presName="connTx" presStyleLbl="sibTrans2D1" presStyleIdx="0" presStyleCnt="2"/>
      <dgm:spPr/>
    </dgm:pt>
    <dgm:pt modelId="{2547A5B9-97D2-8240-95A9-183EBB33ED3B}" type="pres">
      <dgm:prSet presAssocID="{2F284DFB-D9EA-2F43-9E22-2E8B27DBC44E}" presName="composite" presStyleCnt="0"/>
      <dgm:spPr/>
    </dgm:pt>
    <dgm:pt modelId="{1F66319D-92AB-3E44-B271-D5B37F0BEC95}" type="pres">
      <dgm:prSet presAssocID="{2F284DFB-D9EA-2F43-9E22-2E8B27DBC44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BBB80DF-DB4A-BF4C-ADE1-3AEE113C2D6C}" type="pres">
      <dgm:prSet presAssocID="{2F284DFB-D9EA-2F43-9E22-2E8B27DBC44E}" presName="parSh" presStyleLbl="node1" presStyleIdx="1" presStyleCnt="3"/>
      <dgm:spPr/>
    </dgm:pt>
    <dgm:pt modelId="{2A947653-0E42-8949-9E55-CF9D2EC0ADE9}" type="pres">
      <dgm:prSet presAssocID="{2F284DFB-D9EA-2F43-9E22-2E8B27DBC44E}" presName="desTx" presStyleLbl="fgAcc1" presStyleIdx="1" presStyleCnt="3">
        <dgm:presLayoutVars>
          <dgm:bulletEnabled val="1"/>
        </dgm:presLayoutVars>
      </dgm:prSet>
      <dgm:spPr/>
    </dgm:pt>
    <dgm:pt modelId="{81D22CA9-03BF-FD4A-BB00-8C8E1B148DA0}" type="pres">
      <dgm:prSet presAssocID="{873841E5-3523-104D-BB1C-EE5905477959}" presName="sibTrans" presStyleLbl="sibTrans2D1" presStyleIdx="1" presStyleCnt="2"/>
      <dgm:spPr/>
    </dgm:pt>
    <dgm:pt modelId="{ED44C337-401F-AB44-828A-7C91BEEA2B52}" type="pres">
      <dgm:prSet presAssocID="{873841E5-3523-104D-BB1C-EE5905477959}" presName="connTx" presStyleLbl="sibTrans2D1" presStyleIdx="1" presStyleCnt="2"/>
      <dgm:spPr/>
    </dgm:pt>
    <dgm:pt modelId="{88CA603C-3C51-4640-9DA7-EB0141BCF54D}" type="pres">
      <dgm:prSet presAssocID="{65037B9C-D991-F941-B0B9-103297C28941}" presName="composite" presStyleCnt="0"/>
      <dgm:spPr/>
    </dgm:pt>
    <dgm:pt modelId="{75AAA5F5-2A13-6D4D-B140-BD14AAABFFF3}" type="pres">
      <dgm:prSet presAssocID="{65037B9C-D991-F941-B0B9-103297C28941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6053B2F-D647-6D42-B6AF-647CBD63F95B}" type="pres">
      <dgm:prSet presAssocID="{65037B9C-D991-F941-B0B9-103297C28941}" presName="parSh" presStyleLbl="node1" presStyleIdx="2" presStyleCnt="3"/>
      <dgm:spPr/>
    </dgm:pt>
    <dgm:pt modelId="{6E0284D0-1522-E44C-9B3F-3D773F0F2940}" type="pres">
      <dgm:prSet presAssocID="{65037B9C-D991-F941-B0B9-103297C28941}" presName="desTx" presStyleLbl="fgAcc1" presStyleIdx="2" presStyleCnt="3">
        <dgm:presLayoutVars>
          <dgm:bulletEnabled val="1"/>
        </dgm:presLayoutVars>
      </dgm:prSet>
      <dgm:spPr/>
    </dgm:pt>
  </dgm:ptLst>
  <dgm:cxnLst>
    <dgm:cxn modelId="{3AD1BD30-5FF0-7D42-A3A5-83904A04BD17}" type="presOf" srcId="{65037B9C-D991-F941-B0B9-103297C28941}" destId="{75AAA5F5-2A13-6D4D-B140-BD14AAABFFF3}" srcOrd="0" destOrd="0" presId="urn:microsoft.com/office/officeart/2005/8/layout/process3"/>
    <dgm:cxn modelId="{9D45863D-471C-E943-B23F-F4EB7FA45401}" type="presOf" srcId="{873841E5-3523-104D-BB1C-EE5905477959}" destId="{ED44C337-401F-AB44-828A-7C91BEEA2B52}" srcOrd="1" destOrd="0" presId="urn:microsoft.com/office/officeart/2005/8/layout/process3"/>
    <dgm:cxn modelId="{FE088340-406E-0948-A5D7-954AB6665D36}" type="presOf" srcId="{1BB24BD0-C081-E845-8994-1BF85CABE001}" destId="{217D9AAA-FDCC-3342-9A34-4DB82EABA3CC}" srcOrd="0" destOrd="0" presId="urn:microsoft.com/office/officeart/2005/8/layout/process3"/>
    <dgm:cxn modelId="{78531D60-494C-9B46-87D2-759429551C6C}" srcId="{1BB24BD0-C081-E845-8994-1BF85CABE001}" destId="{4E0BFF66-008D-4844-AD27-639CDF8A2184}" srcOrd="0" destOrd="0" parTransId="{6D3C2F90-BB5B-6D41-9E22-395AEE4D24EA}" sibTransId="{4E760B11-FAAF-8641-BF3C-7D17F5FDDF60}"/>
    <dgm:cxn modelId="{663ADB64-40E5-1A4C-BCE6-4F4910E8CA95}" type="presOf" srcId="{94F5B63B-39FE-D64B-80E1-397415863FE9}" destId="{F27CAFA8-1806-1440-BFB9-89A65F835338}" srcOrd="0" destOrd="0" presId="urn:microsoft.com/office/officeart/2005/8/layout/process3"/>
    <dgm:cxn modelId="{679C4967-C576-0D41-A968-92941CD33C98}" type="presOf" srcId="{94F5B63B-39FE-D64B-80E1-397415863FE9}" destId="{944E7189-D18C-7D43-9A09-C06D4D822C71}" srcOrd="1" destOrd="0" presId="urn:microsoft.com/office/officeart/2005/8/layout/process3"/>
    <dgm:cxn modelId="{0EBE927F-0EC0-9A49-AF5B-DA0D0D02E2F2}" type="presOf" srcId="{3CAD64A2-BB38-B841-A583-ADBC3FEE98DA}" destId="{6E0284D0-1522-E44C-9B3F-3D773F0F2940}" srcOrd="0" destOrd="0" presId="urn:microsoft.com/office/officeart/2005/8/layout/process3"/>
    <dgm:cxn modelId="{DDAEE884-30A4-0641-B304-7EB11BB90D77}" srcId="{EAE9DC03-24BD-374A-A5E6-587F9DBFCF05}" destId="{65037B9C-D991-F941-B0B9-103297C28941}" srcOrd="2" destOrd="0" parTransId="{E2976E0A-D74C-744C-AA52-919A23213982}" sibTransId="{16886780-DDE2-AC43-B439-9A15F69520FC}"/>
    <dgm:cxn modelId="{BCD80485-D6F4-D941-B3EE-7FE6C4755109}" type="presOf" srcId="{873841E5-3523-104D-BB1C-EE5905477959}" destId="{81D22CA9-03BF-FD4A-BB00-8C8E1B148DA0}" srcOrd="0" destOrd="0" presId="urn:microsoft.com/office/officeart/2005/8/layout/process3"/>
    <dgm:cxn modelId="{F9F182A5-681E-794F-892F-9540425D8F57}" type="presOf" srcId="{EAE9DC03-24BD-374A-A5E6-587F9DBFCF05}" destId="{90CCEDCB-FC21-A145-826F-EE09D0DD375B}" srcOrd="0" destOrd="0" presId="urn:microsoft.com/office/officeart/2005/8/layout/process3"/>
    <dgm:cxn modelId="{949F04A6-C408-8847-B7DC-F39617951797}" srcId="{EAE9DC03-24BD-374A-A5E6-587F9DBFCF05}" destId="{1BB24BD0-C081-E845-8994-1BF85CABE001}" srcOrd="0" destOrd="0" parTransId="{1CDEF6A5-34A5-1841-B98E-A106BE68C368}" sibTransId="{94F5B63B-39FE-D64B-80E1-397415863FE9}"/>
    <dgm:cxn modelId="{FD1A95AD-AE71-E84B-822B-EF68A9347098}" srcId="{65037B9C-D991-F941-B0B9-103297C28941}" destId="{3CAD64A2-BB38-B841-A583-ADBC3FEE98DA}" srcOrd="0" destOrd="0" parTransId="{BDEC9AC1-F761-EF4D-9318-29A50BF65B82}" sibTransId="{ED66CCCC-681A-7D4D-B3D7-F0F798DF3A1E}"/>
    <dgm:cxn modelId="{007B6EB7-3F1D-9645-8416-B481E1503A2F}" type="presOf" srcId="{65037B9C-D991-F941-B0B9-103297C28941}" destId="{36053B2F-D647-6D42-B6AF-647CBD63F95B}" srcOrd="1" destOrd="0" presId="urn:microsoft.com/office/officeart/2005/8/layout/process3"/>
    <dgm:cxn modelId="{6D1FF7C6-314E-8B41-9007-2E7D5EF23E99}" type="presOf" srcId="{4E0BFF66-008D-4844-AD27-639CDF8A2184}" destId="{1668C147-0359-204C-86D1-B9A706B331FE}" srcOrd="0" destOrd="0" presId="urn:microsoft.com/office/officeart/2005/8/layout/process3"/>
    <dgm:cxn modelId="{C8D38BCC-AC6E-1045-9CA7-BB92DE5E5B7B}" type="presOf" srcId="{1B51D465-9D6E-DF48-B1AD-F54F96E2D2E0}" destId="{2A947653-0E42-8949-9E55-CF9D2EC0ADE9}" srcOrd="0" destOrd="0" presId="urn:microsoft.com/office/officeart/2005/8/layout/process3"/>
    <dgm:cxn modelId="{CE693ED9-4761-3646-A54C-30267C6DEA6B}" srcId="{EAE9DC03-24BD-374A-A5E6-587F9DBFCF05}" destId="{2F284DFB-D9EA-2F43-9E22-2E8B27DBC44E}" srcOrd="1" destOrd="0" parTransId="{FF462496-9450-4848-95CE-12CF04925F6C}" sibTransId="{873841E5-3523-104D-BB1C-EE5905477959}"/>
    <dgm:cxn modelId="{63DB31E8-5384-9D40-AFE8-1943A9F511BD}" type="presOf" srcId="{2F284DFB-D9EA-2F43-9E22-2E8B27DBC44E}" destId="{DBBB80DF-DB4A-BF4C-ADE1-3AEE113C2D6C}" srcOrd="1" destOrd="0" presId="urn:microsoft.com/office/officeart/2005/8/layout/process3"/>
    <dgm:cxn modelId="{F011AAEE-1779-6A46-958B-30AC9DD444F3}" srcId="{2F284DFB-D9EA-2F43-9E22-2E8B27DBC44E}" destId="{1B51D465-9D6E-DF48-B1AD-F54F96E2D2E0}" srcOrd="0" destOrd="0" parTransId="{8763C9D0-D31C-6740-93A4-FF1EEDCFDF8C}" sibTransId="{F2BACEC4-19D1-E549-B542-89A8148A635D}"/>
    <dgm:cxn modelId="{BBE62EF9-5B2F-E64C-A70C-4BC1FA2FDBEE}" type="presOf" srcId="{2F284DFB-D9EA-2F43-9E22-2E8B27DBC44E}" destId="{1F66319D-92AB-3E44-B271-D5B37F0BEC95}" srcOrd="0" destOrd="0" presId="urn:microsoft.com/office/officeart/2005/8/layout/process3"/>
    <dgm:cxn modelId="{3F08CEFD-ECF0-7E4D-B9B3-9068A556BA3D}" type="presOf" srcId="{1BB24BD0-C081-E845-8994-1BF85CABE001}" destId="{2C98871E-5999-6F4A-8011-45E3A1131C89}" srcOrd="1" destOrd="0" presId="urn:microsoft.com/office/officeart/2005/8/layout/process3"/>
    <dgm:cxn modelId="{CBF4DC32-652E-1645-8B68-2183E25D06E0}" type="presParOf" srcId="{90CCEDCB-FC21-A145-826F-EE09D0DD375B}" destId="{2C040AB9-22F4-E74D-9688-34808981FA32}" srcOrd="0" destOrd="0" presId="urn:microsoft.com/office/officeart/2005/8/layout/process3"/>
    <dgm:cxn modelId="{E55BDEAE-9954-0C4A-9317-993CECBE3F4F}" type="presParOf" srcId="{2C040AB9-22F4-E74D-9688-34808981FA32}" destId="{217D9AAA-FDCC-3342-9A34-4DB82EABA3CC}" srcOrd="0" destOrd="0" presId="urn:microsoft.com/office/officeart/2005/8/layout/process3"/>
    <dgm:cxn modelId="{E8ECDE31-9C31-6C45-8B8A-D398C77FFE87}" type="presParOf" srcId="{2C040AB9-22F4-E74D-9688-34808981FA32}" destId="{2C98871E-5999-6F4A-8011-45E3A1131C89}" srcOrd="1" destOrd="0" presId="urn:microsoft.com/office/officeart/2005/8/layout/process3"/>
    <dgm:cxn modelId="{B4EAC33B-5BAA-524E-ACFE-54801C7E57AD}" type="presParOf" srcId="{2C040AB9-22F4-E74D-9688-34808981FA32}" destId="{1668C147-0359-204C-86D1-B9A706B331FE}" srcOrd="2" destOrd="0" presId="urn:microsoft.com/office/officeart/2005/8/layout/process3"/>
    <dgm:cxn modelId="{7C9C1260-D7E4-684D-88BD-7DA4F31C5810}" type="presParOf" srcId="{90CCEDCB-FC21-A145-826F-EE09D0DD375B}" destId="{F27CAFA8-1806-1440-BFB9-89A65F835338}" srcOrd="1" destOrd="0" presId="urn:microsoft.com/office/officeart/2005/8/layout/process3"/>
    <dgm:cxn modelId="{5727D031-C60C-1346-914C-172B003678B2}" type="presParOf" srcId="{F27CAFA8-1806-1440-BFB9-89A65F835338}" destId="{944E7189-D18C-7D43-9A09-C06D4D822C71}" srcOrd="0" destOrd="0" presId="urn:microsoft.com/office/officeart/2005/8/layout/process3"/>
    <dgm:cxn modelId="{F4AD4913-3F18-0A40-A9B8-F123E2258D41}" type="presParOf" srcId="{90CCEDCB-FC21-A145-826F-EE09D0DD375B}" destId="{2547A5B9-97D2-8240-95A9-183EBB33ED3B}" srcOrd="2" destOrd="0" presId="urn:microsoft.com/office/officeart/2005/8/layout/process3"/>
    <dgm:cxn modelId="{BAF0CA4C-F172-2F45-A65D-A474B3661AF6}" type="presParOf" srcId="{2547A5B9-97D2-8240-95A9-183EBB33ED3B}" destId="{1F66319D-92AB-3E44-B271-D5B37F0BEC95}" srcOrd="0" destOrd="0" presId="urn:microsoft.com/office/officeart/2005/8/layout/process3"/>
    <dgm:cxn modelId="{E100904F-DC31-D341-8A8E-F1FEFB6597C8}" type="presParOf" srcId="{2547A5B9-97D2-8240-95A9-183EBB33ED3B}" destId="{DBBB80DF-DB4A-BF4C-ADE1-3AEE113C2D6C}" srcOrd="1" destOrd="0" presId="urn:microsoft.com/office/officeart/2005/8/layout/process3"/>
    <dgm:cxn modelId="{7189D325-0125-5544-BB59-E88C0E0C3653}" type="presParOf" srcId="{2547A5B9-97D2-8240-95A9-183EBB33ED3B}" destId="{2A947653-0E42-8949-9E55-CF9D2EC0ADE9}" srcOrd="2" destOrd="0" presId="urn:microsoft.com/office/officeart/2005/8/layout/process3"/>
    <dgm:cxn modelId="{D6E76705-4624-C048-A081-A72301C804DB}" type="presParOf" srcId="{90CCEDCB-FC21-A145-826F-EE09D0DD375B}" destId="{81D22CA9-03BF-FD4A-BB00-8C8E1B148DA0}" srcOrd="3" destOrd="0" presId="urn:microsoft.com/office/officeart/2005/8/layout/process3"/>
    <dgm:cxn modelId="{2F1024F4-5A4B-AA4D-9D3F-06938A11CACC}" type="presParOf" srcId="{81D22CA9-03BF-FD4A-BB00-8C8E1B148DA0}" destId="{ED44C337-401F-AB44-828A-7C91BEEA2B52}" srcOrd="0" destOrd="0" presId="urn:microsoft.com/office/officeart/2005/8/layout/process3"/>
    <dgm:cxn modelId="{3F2F39F2-94D0-D543-84C5-069BC35E0C82}" type="presParOf" srcId="{90CCEDCB-FC21-A145-826F-EE09D0DD375B}" destId="{88CA603C-3C51-4640-9DA7-EB0141BCF54D}" srcOrd="4" destOrd="0" presId="urn:microsoft.com/office/officeart/2005/8/layout/process3"/>
    <dgm:cxn modelId="{FB8441B4-F7E2-9642-939A-55C6791D1158}" type="presParOf" srcId="{88CA603C-3C51-4640-9DA7-EB0141BCF54D}" destId="{75AAA5F5-2A13-6D4D-B140-BD14AAABFFF3}" srcOrd="0" destOrd="0" presId="urn:microsoft.com/office/officeart/2005/8/layout/process3"/>
    <dgm:cxn modelId="{04F5F549-3FA4-FF49-862E-F85959CD7428}" type="presParOf" srcId="{88CA603C-3C51-4640-9DA7-EB0141BCF54D}" destId="{36053B2F-D647-6D42-B6AF-647CBD63F95B}" srcOrd="1" destOrd="0" presId="urn:microsoft.com/office/officeart/2005/8/layout/process3"/>
    <dgm:cxn modelId="{75B97540-836D-CF4F-BB28-2F3D58E49614}" type="presParOf" srcId="{88CA603C-3C51-4640-9DA7-EB0141BCF54D}" destId="{6E0284D0-1522-E44C-9B3F-3D773F0F294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8871E-5999-6F4A-8011-45E3A1131C89}">
      <dsp:nvSpPr>
        <dsp:cNvPr id="0" name=""/>
        <dsp:cNvSpPr/>
      </dsp:nvSpPr>
      <dsp:spPr>
        <a:xfrm>
          <a:off x="5541" y="1606537"/>
          <a:ext cx="2519627" cy="1123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Budget</a:t>
          </a:r>
        </a:p>
      </dsp:txBody>
      <dsp:txXfrm>
        <a:off x="5541" y="1606537"/>
        <a:ext cx="2519627" cy="748734"/>
      </dsp:txXfrm>
    </dsp:sp>
    <dsp:sp modelId="{1668C147-0359-204C-86D1-B9A706B331FE}">
      <dsp:nvSpPr>
        <dsp:cNvPr id="0" name=""/>
        <dsp:cNvSpPr/>
      </dsp:nvSpPr>
      <dsp:spPr>
        <a:xfrm>
          <a:off x="521609" y="2355272"/>
          <a:ext cx="2519627" cy="2270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Is an EV appropriate for a median income family earning $51,000?</a:t>
          </a:r>
        </a:p>
      </dsp:txBody>
      <dsp:txXfrm>
        <a:off x="588096" y="2421759"/>
        <a:ext cx="2386653" cy="2137051"/>
      </dsp:txXfrm>
    </dsp:sp>
    <dsp:sp modelId="{F27CAFA8-1806-1440-BFB9-89A65F835338}">
      <dsp:nvSpPr>
        <dsp:cNvPr id="0" name=""/>
        <dsp:cNvSpPr/>
      </dsp:nvSpPr>
      <dsp:spPr>
        <a:xfrm>
          <a:off x="2907135" y="1667247"/>
          <a:ext cx="809768" cy="627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907135" y="1792710"/>
        <a:ext cx="621574" cy="376388"/>
      </dsp:txXfrm>
    </dsp:sp>
    <dsp:sp modelId="{DBBB80DF-DB4A-BF4C-ADE1-3AEE113C2D6C}">
      <dsp:nvSpPr>
        <dsp:cNvPr id="0" name=""/>
        <dsp:cNvSpPr/>
      </dsp:nvSpPr>
      <dsp:spPr>
        <a:xfrm>
          <a:off x="4053034" y="1606537"/>
          <a:ext cx="2519627" cy="1123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 as Commercial Vehicle</a:t>
          </a:r>
        </a:p>
      </dsp:txBody>
      <dsp:txXfrm>
        <a:off x="4053034" y="1606537"/>
        <a:ext cx="2519627" cy="748734"/>
      </dsp:txXfrm>
    </dsp:sp>
    <dsp:sp modelId="{2A947653-0E42-8949-9E55-CF9D2EC0ADE9}">
      <dsp:nvSpPr>
        <dsp:cNvPr id="0" name=""/>
        <dsp:cNvSpPr/>
      </dsp:nvSpPr>
      <dsp:spPr>
        <a:xfrm>
          <a:off x="4569102" y="2355272"/>
          <a:ext cx="2519627" cy="2270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Is an EV appropriate for commercial applications including cross country transport?</a:t>
          </a:r>
        </a:p>
      </dsp:txBody>
      <dsp:txXfrm>
        <a:off x="4635589" y="2421759"/>
        <a:ext cx="2386653" cy="2137051"/>
      </dsp:txXfrm>
    </dsp:sp>
    <dsp:sp modelId="{81D22CA9-03BF-FD4A-BB00-8C8E1B148DA0}">
      <dsp:nvSpPr>
        <dsp:cNvPr id="0" name=""/>
        <dsp:cNvSpPr/>
      </dsp:nvSpPr>
      <dsp:spPr>
        <a:xfrm>
          <a:off x="6954628" y="1667247"/>
          <a:ext cx="809768" cy="627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954628" y="1792710"/>
        <a:ext cx="621574" cy="376388"/>
      </dsp:txXfrm>
    </dsp:sp>
    <dsp:sp modelId="{36053B2F-D647-6D42-B6AF-647CBD63F95B}">
      <dsp:nvSpPr>
        <dsp:cNvPr id="0" name=""/>
        <dsp:cNvSpPr/>
      </dsp:nvSpPr>
      <dsp:spPr>
        <a:xfrm>
          <a:off x="8100527" y="1606537"/>
          <a:ext cx="2519627" cy="1123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Affordability</a:t>
          </a:r>
        </a:p>
      </dsp:txBody>
      <dsp:txXfrm>
        <a:off x="8100527" y="1606537"/>
        <a:ext cx="2519627" cy="748734"/>
      </dsp:txXfrm>
    </dsp:sp>
    <dsp:sp modelId="{6E0284D0-1522-E44C-9B3F-3D773F0F2940}">
      <dsp:nvSpPr>
        <dsp:cNvPr id="0" name=""/>
        <dsp:cNvSpPr/>
      </dsp:nvSpPr>
      <dsp:spPr>
        <a:xfrm>
          <a:off x="8616596" y="2355272"/>
          <a:ext cx="2519627" cy="2270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Affordability considerations over a 10-year span for Tesla Model 3 and Toyota Camry</a:t>
          </a:r>
        </a:p>
      </dsp:txBody>
      <dsp:txXfrm>
        <a:off x="8683083" y="2421759"/>
        <a:ext cx="2386653" cy="2137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7FBA-57C2-81EE-85C8-21F160805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 future transport here?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71752-3072-BC96-0F46-AA79A8D56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Comparing EV efficiency to ICE vehicles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0195D1-D29B-76EF-B867-C205E57A1DFA}"/>
              </a:ext>
            </a:extLst>
          </p:cNvPr>
          <p:cNvSpPr txBox="1">
            <a:spLocks/>
          </p:cNvSpPr>
          <p:nvPr/>
        </p:nvSpPr>
        <p:spPr>
          <a:xfrm>
            <a:off x="6907696" y="5976180"/>
            <a:ext cx="5138529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6: Julian </a:t>
            </a:r>
            <a:r>
              <a:rPr lang="en-US" dirty="0" err="1"/>
              <a:t>Pecino</a:t>
            </a:r>
            <a:r>
              <a:rPr lang="en-US" dirty="0"/>
              <a:t>, Jeremy Del Moral, Elijah Montgomery, </a:t>
            </a:r>
            <a:r>
              <a:rPr lang="en-US" dirty="0" err="1"/>
              <a:t>Joshna</a:t>
            </a:r>
            <a:r>
              <a:rPr lang="en-US" dirty="0"/>
              <a:t> </a:t>
            </a:r>
            <a:r>
              <a:rPr lang="en-US" dirty="0" err="1"/>
              <a:t>Rence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8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410A-7D2F-6E66-75E5-A7446123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3" y="227660"/>
            <a:ext cx="8610600" cy="59728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Affordability:</a:t>
            </a:r>
          </a:p>
        </p:txBody>
      </p:sp>
      <p:pic>
        <p:nvPicPr>
          <p:cNvPr id="4" name="Picture 3" descr="A picture containing text, screenshot, software, diagram&#10;&#10;Description automatically generated">
            <a:extLst>
              <a:ext uri="{FF2B5EF4-FFF2-40B4-BE49-F238E27FC236}">
                <a16:creationId xmlns:a16="http://schemas.microsoft.com/office/drawing/2014/main" id="{98C21998-C237-6ADF-C8DA-069EE575D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658" y="1187793"/>
            <a:ext cx="5857969" cy="44824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9AD1D2-D27D-7CC1-B039-5F374DFEDC2A}"/>
              </a:ext>
            </a:extLst>
          </p:cNvPr>
          <p:cNvSpPr txBox="1"/>
          <p:nvPr/>
        </p:nvSpPr>
        <p:spPr>
          <a:xfrm>
            <a:off x="679621" y="1408670"/>
            <a:ext cx="397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2023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410A-7D2F-6E66-75E5-A7446123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3" y="227660"/>
            <a:ext cx="8610600" cy="59728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Affordability: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80E6A-037F-53E1-2500-8002FD5592C0}"/>
              </a:ext>
            </a:extLst>
          </p:cNvPr>
          <p:cNvSpPr txBox="1"/>
          <p:nvPr/>
        </p:nvSpPr>
        <p:spPr>
          <a:xfrm>
            <a:off x="231913" y="5506554"/>
            <a:ext cx="379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</a:p>
        </p:txBody>
      </p:sp>
      <p:pic>
        <p:nvPicPr>
          <p:cNvPr id="7" name="Picture 6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B957F52C-74C7-E069-4367-0F98F6C4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2" y="824949"/>
            <a:ext cx="5792119" cy="4542182"/>
          </a:xfrm>
          <a:prstGeom prst="rect">
            <a:avLst/>
          </a:prstGeom>
        </p:spPr>
      </p:pic>
      <p:pic>
        <p:nvPicPr>
          <p:cNvPr id="11" name="Picture 10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945FB6A4-6217-F125-BA56-05155F2C1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633" y="824948"/>
            <a:ext cx="5864087" cy="458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7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98410A-7D2F-6E66-75E5-A7446123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dirty="0"/>
              <a:t>Questions: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7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440941E-465B-6B69-03EC-582F797A6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7353579"/>
              </p:ext>
            </p:extLst>
          </p:nvPr>
        </p:nvGraphicFramePr>
        <p:xfrm>
          <a:off x="536713" y="238539"/>
          <a:ext cx="11141765" cy="6231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41AB2AA-5CEF-3AE5-CD2D-C7427EEA64D2}"/>
              </a:ext>
            </a:extLst>
          </p:cNvPr>
          <p:cNvSpPr txBox="1"/>
          <p:nvPr/>
        </p:nvSpPr>
        <p:spPr>
          <a:xfrm>
            <a:off x="536714" y="238538"/>
            <a:ext cx="5277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Questions to be Answered:</a:t>
            </a:r>
          </a:p>
        </p:txBody>
      </p:sp>
    </p:spTree>
    <p:extLst>
      <p:ext uri="{BB962C8B-B14F-4D97-AF65-F5344CB8AC3E}">
        <p14:creationId xmlns:p14="http://schemas.microsoft.com/office/powerpoint/2010/main" val="116437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1AB2AA-5CEF-3AE5-CD2D-C7427EEA64D2}"/>
              </a:ext>
            </a:extLst>
          </p:cNvPr>
          <p:cNvSpPr txBox="1"/>
          <p:nvPr/>
        </p:nvSpPr>
        <p:spPr>
          <a:xfrm>
            <a:off x="636696" y="643464"/>
            <a:ext cx="3761964" cy="3273061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>
                <a:latin typeface="+mj-lt"/>
                <a:ea typeface="+mj-ea"/>
                <a:cs typeface="+mj-cs"/>
              </a:rPr>
              <a:t>Dataset Used:</a:t>
            </a:r>
          </a:p>
        </p:txBody>
      </p:sp>
      <p:pic>
        <p:nvPicPr>
          <p:cNvPr id="2" name="Picture 1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CC9AD9B2-9A6B-C7E6-5F11-A7A0DE26A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136" y="1615645"/>
            <a:ext cx="6699129" cy="390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6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410A-7D2F-6E66-75E5-A7446123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3" y="227660"/>
            <a:ext cx="8610600" cy="59728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Budget Considerations: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874FA-8D1E-CDFF-C6A1-EF85D1398D0F}"/>
              </a:ext>
            </a:extLst>
          </p:cNvPr>
          <p:cNvSpPr txBox="1"/>
          <p:nvPr/>
        </p:nvSpPr>
        <p:spPr>
          <a:xfrm>
            <a:off x="460020" y="1055428"/>
            <a:ext cx="789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median income is $51,000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2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410A-7D2F-6E66-75E5-A7446123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3" y="227660"/>
            <a:ext cx="8610600" cy="59728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Budget Considerations:</a:t>
            </a:r>
          </a:p>
        </p:txBody>
      </p:sp>
      <p:pic>
        <p:nvPicPr>
          <p:cNvPr id="4" name="Picture 3" descr="A picture containing screenshot, plot, line, diagram&#10;&#10;Description automatically generated">
            <a:extLst>
              <a:ext uri="{FF2B5EF4-FFF2-40B4-BE49-F238E27FC236}">
                <a16:creationId xmlns:a16="http://schemas.microsoft.com/office/drawing/2014/main" id="{C590FFF7-9983-C679-3CA5-000CB6264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80" y="931802"/>
            <a:ext cx="9229456" cy="3986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9874FA-8D1E-CDFF-C6A1-EF85D1398D0F}"/>
              </a:ext>
            </a:extLst>
          </p:cNvPr>
          <p:cNvSpPr txBox="1"/>
          <p:nvPr/>
        </p:nvSpPr>
        <p:spPr>
          <a:xfrm>
            <a:off x="619180" y="5140411"/>
            <a:ext cx="789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median income is $51,000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1AB2AA-5CEF-3AE5-CD2D-C7427EEA64D2}"/>
              </a:ext>
            </a:extLst>
          </p:cNvPr>
          <p:cNvSpPr txBox="1"/>
          <p:nvPr/>
        </p:nvSpPr>
        <p:spPr>
          <a:xfrm>
            <a:off x="636696" y="643464"/>
            <a:ext cx="3761964" cy="3273061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>
                <a:latin typeface="+mj-lt"/>
                <a:ea typeface="+mj-ea"/>
                <a:cs typeface="+mj-cs"/>
              </a:rPr>
              <a:t>Dataset Used:</a:t>
            </a:r>
          </a:p>
        </p:txBody>
      </p:sp>
      <p:pic>
        <p:nvPicPr>
          <p:cNvPr id="5" name="Picture 4" descr="A screenshot of a black screen&#10;&#10;Description automatically generated with low confidence">
            <a:extLst>
              <a:ext uri="{FF2B5EF4-FFF2-40B4-BE49-F238E27FC236}">
                <a16:creationId xmlns:a16="http://schemas.microsoft.com/office/drawing/2014/main" id="{6E846792-BDA3-5EC0-AA20-5A587329E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653" y="2309394"/>
            <a:ext cx="6177937" cy="23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8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410A-7D2F-6E66-75E5-A7446123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3" y="227660"/>
            <a:ext cx="8610600" cy="59728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Commercial Applications:</a:t>
            </a:r>
          </a:p>
        </p:txBody>
      </p:sp>
      <p:pic>
        <p:nvPicPr>
          <p:cNvPr id="5" name="Picture 4" descr="A map of the united states&#10;&#10;Description automatically generated with medium confidence">
            <a:extLst>
              <a:ext uri="{FF2B5EF4-FFF2-40B4-BE49-F238E27FC236}">
                <a16:creationId xmlns:a16="http://schemas.microsoft.com/office/drawing/2014/main" id="{799C6D38-FBBD-804C-254A-E1D8304A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0" y="824948"/>
            <a:ext cx="10872182" cy="4596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9DD956-5F43-3FD4-D260-E8E3C6440DF8}"/>
              </a:ext>
            </a:extLst>
          </p:cNvPr>
          <p:cNvSpPr txBox="1"/>
          <p:nvPr/>
        </p:nvSpPr>
        <p:spPr>
          <a:xfrm>
            <a:off x="667265" y="5733535"/>
            <a:ext cx="9119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Charging stations well established in major cities and coastal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Charging limited in the Midwest and Southern States</a:t>
            </a:r>
          </a:p>
        </p:txBody>
      </p:sp>
    </p:spTree>
    <p:extLst>
      <p:ext uri="{BB962C8B-B14F-4D97-AF65-F5344CB8AC3E}">
        <p14:creationId xmlns:p14="http://schemas.microsoft.com/office/powerpoint/2010/main" val="401109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410A-7D2F-6E66-75E5-A7446123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3" y="227660"/>
            <a:ext cx="8610600" cy="59728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Commercial Applications:</a:t>
            </a:r>
          </a:p>
        </p:txBody>
      </p:sp>
    </p:spTree>
    <p:extLst>
      <p:ext uri="{BB962C8B-B14F-4D97-AF65-F5344CB8AC3E}">
        <p14:creationId xmlns:p14="http://schemas.microsoft.com/office/powerpoint/2010/main" val="396785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1AB2AA-5CEF-3AE5-CD2D-C7427EEA64D2}"/>
              </a:ext>
            </a:extLst>
          </p:cNvPr>
          <p:cNvSpPr txBox="1"/>
          <p:nvPr/>
        </p:nvSpPr>
        <p:spPr>
          <a:xfrm>
            <a:off x="636696" y="643464"/>
            <a:ext cx="3761964" cy="3273061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>
                <a:latin typeface="+mj-lt"/>
                <a:ea typeface="+mj-ea"/>
                <a:cs typeface="+mj-cs"/>
              </a:rPr>
              <a:t>Dataset Used:</a:t>
            </a:r>
          </a:p>
        </p:txBody>
      </p:sp>
    </p:spTree>
    <p:extLst>
      <p:ext uri="{BB962C8B-B14F-4D97-AF65-F5344CB8AC3E}">
        <p14:creationId xmlns:p14="http://schemas.microsoft.com/office/powerpoint/2010/main" val="7031743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107</TotalTime>
  <Words>134</Words>
  <Application>Microsoft Macintosh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Is future transport here?</vt:lpstr>
      <vt:lpstr>PowerPoint Presentation</vt:lpstr>
      <vt:lpstr>PowerPoint Presentation</vt:lpstr>
      <vt:lpstr>Budget Considerations:</vt:lpstr>
      <vt:lpstr>Budget Considerations:</vt:lpstr>
      <vt:lpstr>PowerPoint Presentation</vt:lpstr>
      <vt:lpstr>Commercial Applications:</vt:lpstr>
      <vt:lpstr>Commercial Applications:</vt:lpstr>
      <vt:lpstr>PowerPoint Presentation</vt:lpstr>
      <vt:lpstr>Affordability:</vt:lpstr>
      <vt:lpstr>Affordability:</vt:lpstr>
      <vt:lpstr>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future transport here?</dc:title>
  <dc:creator>Del Moral, Jeremy L. (SMD 3A04)</dc:creator>
  <cp:lastModifiedBy>Del Moral, Jeremy L. (SMD 3A04)</cp:lastModifiedBy>
  <cp:revision>6</cp:revision>
  <dcterms:created xsi:type="dcterms:W3CDTF">2023-06-16T00:23:22Z</dcterms:created>
  <dcterms:modified xsi:type="dcterms:W3CDTF">2023-06-16T02:26:57Z</dcterms:modified>
</cp:coreProperties>
</file>