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6405f693c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6405f693c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6405f693c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b6405f693c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6405f693c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6405f693c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6405f693c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6405f693c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6405f693c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6405f693c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6405f693c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6405f693c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6405f693c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6405f693c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6405f693c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6405f693c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6405f693c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6405f693c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6405f693c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b6405f693c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6405f693c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6405f693c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6405f693c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6405f693c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6405f693c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6405f693c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64525"/>
            <a:ext cx="69501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sales and Forecasting Future Growth:Strategy for Underperforming Mall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Njeri Jadline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February,2024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Underperforming Mall</a:t>
            </a:r>
            <a:endParaRPr/>
          </a:p>
        </p:txBody>
      </p:sp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1346150" y="2011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Emaar Square Mall turned out to be the mall with the least amount of sales made in the 3years.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One of the insights were that,this mall had least amount of quantity of clothes ,which might have been one of the contributors of the low sales.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303800" y="715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Underperforming</a:t>
            </a:r>
            <a:r>
              <a:rPr lang="en"/>
              <a:t> malls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insights</a:t>
            </a:r>
            <a:endParaRPr/>
          </a:p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1303800" y="1597875"/>
            <a:ext cx="6538500" cy="4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primary contributors to Emaar Square mall’s revenue were women emphasizing the need to tailor marketing strategies.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predominant age group among the customers was 38years old.This gives us the chance to explore what they like to buy and how they prefer to shop.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Upon grouping the data by year,it was notable that the sales in 2022 outspaced those in 2023 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Majority of the customers opted for cash as the means of payment as compared to other methods of payment like debit and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credit cards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month of January stood as out as the peak sales month for Emaar Square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414338"/>
            <a:ext cx="56959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1261450" y="1979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Conduct thorough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competitor analysis to identify areas of improvements.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Expand payment options to accommodate various customer preferences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Implement data driven strategies for impactful improvements.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Tailor campaigns to resonate with the female customer base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54875"/>
            <a:ext cx="7030500" cy="304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this presentation I will be sharing my findings in regards to the sales of  clothes in different shopping malls 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My primary  focus will be on the most underperforming mall and data-driven strategies that can aid in improving the sales of this mall.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09700" y="1597875"/>
            <a:ext cx="70305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I’ll be presenting insights that have emerged from detailed examination of sales data with a focus on the underperforming mall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objective is not only to uncover the sales trends but also to come up with strategies to boost the sales of ths specific mall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Analysis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mean average price of clothes in the various shopping malls is the same .Showing that there is parity and uniformity  in the prices of clothes in the 8 shopping malls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seaborn’s distplot,i was able to observe that the prices were periodic.This indicates that there were regular fluctuation of prices of clothes in the various malls.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647" y="0"/>
            <a:ext cx="54187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414338"/>
            <a:ext cx="55721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shopping Malls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834450"/>
            <a:ext cx="7030500" cy="5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have 8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shopping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malls under analysis: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Cevahir AVM,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Emaar Square Mall,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Forum Istanbul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Istinye Park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Kanyon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Mall of Istanbul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Metrocity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Metropol AVM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Viaport Outlet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Zorlu Center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Performance overview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Although </a:t>
            </a:r>
            <a:r>
              <a:rPr lang="en" sz="2400"/>
              <a:t>the average prices of clothes across this shopping malls is approximately the same,there are notable differences in the sales performance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Emaar square mall made the least sales compared to the mall of istanbul which had the highest performance.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439" y="0"/>
            <a:ext cx="49991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