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_rels/presentation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A90ABE-8FC4-412F-A2CD-8E54270970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0ED8B2-872D-4EAC-914B-0DA49A87D3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9C9AF4-D149-4E2C-ADB4-E65AB804F13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5CA7A2-6A36-4C83-AE52-901F6572AAF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53CF6D-3C58-42CA-8608-7B82501FFE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C25B93-1565-42A9-897D-DD16FFDBCA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CB0FE1-E7A1-4439-B588-A18F12E7E6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FE02BE-D924-4D64-B3FC-48F49AE58B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8F984B-C4F0-49C9-B424-951F034164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1CE4F1-4B01-45DD-A1F8-2A4210DA71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6A63AA-C612-40DA-AFB0-6E5DC816DE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D17BC6-8115-4AF3-BC11-0E6566F2ED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FCA67E-0549-4044-A5CD-9697D655FC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C92645-DE0A-4CFF-B553-C4EBBFB7DA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8A39E5-1F5E-40EB-A861-5A37D57596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7A9E88-0BD1-481C-8BC6-1EBB64D892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005406-2060-41A9-A488-10028DF722D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22D269-EA82-4079-8502-BB5756799C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4DAE2B-59AA-4619-89E0-C7744CDF6A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776E52-3056-4C5C-B0E4-ABBAA3F5E0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626EF2-ABB7-444D-B776-F2CA68C2FD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1F7F10-6654-4185-A5DF-856113C997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BCEA5A-7EED-46EB-9A5D-F30CB9FFC2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AD1F50-BAE7-4052-B0B5-BF7BD83652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720" y="4499280"/>
            <a:ext cx="10079640" cy="116964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4FC643-6EF9-434F-BC5A-A19877635FDB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400" cy="71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3240" y="5040000"/>
            <a:ext cx="10076400" cy="6310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 idx="4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5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794374-F208-4D44-B7A3-64CF92E859C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 idx="6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99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3465a4"/>
                </a:solidFill>
                <a:latin typeface="Arial"/>
              </a:rPr>
              <a:t>Library Management System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1600200" y="3601440"/>
            <a:ext cx="7543440" cy="8578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library management system (LMS) is a software application that helps librarians manage and organize library resources such as books, and others.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why LMS is necessary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Efficient management of resources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Improved data accuracy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Increased productivity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256BF0-6F0A-4F11-8F17-CDE193F7CA5E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AE0C2D5A-94EA-4C95-BD26-E17F280944BE}" type="datetime1">
              <a:rPr lang="en-US"/>
              <a:t>04/26/2023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Improved efficiency: An LMS automates routine tasks such as cataloging, circulation, and reporting, saving librarians time and reducing errors.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Increased productivity: An LMS can increase productivity by automating routine tasks and reducing the time spent on manual processes, allowing librarians to focus on more strategic and value-added activities.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Accurate data: An LMS helps ensure that data is accurate and up-to-date, reducing the risk of errors and inaccuracies that can lead to lost resources, delayed checkouts, and unsatisfied patrons.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Benefits of using an LMS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AA8B01-8CD3-4CCF-AEF7-D8BA202E823D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9D24DA8E-E6A5-4A86-A95C-1A85394E40D0}" type="datetime1">
              <a:rPr lang="en-US"/>
              <a:t>04/26/2023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Technology used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Flask.is a lightweight and flexible python web framework that allows developers to quickly and easily create web applications.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It provides a set of tools and utilities that allow developers to define routes and handle http requests, manage sessions and cookies,and interact with databases,and it support functionality such as authentication,security,and data validation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It  is simple,ease of use ,highly customizable,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2CAF5F-FEC5-4894-BC55-76FB97899C0E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C094036-23E0-46E3-9044-541BEA85B795}" type="datetime1">
              <a:rPr lang="en-US"/>
              <a:t>04/26/2023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Database structure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797480" y="874080"/>
            <a:ext cx="6431760" cy="451476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D280E5-C4B3-405B-B5E3-4EE906DC8751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7B9A9CC3-5ACE-4D4C-986C-DEC5AEDA2EB1}" type="datetime1">
              <a:rPr lang="en-US"/>
              <a:t>04/26/2023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Summary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Library management system is a software application designed to help manage various aspects of a library, including circulation of books, managing library users and trucking library resources.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5E6707-2DC5-455A-9510-E28D48D3B206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F9E12B6A-374F-48A1-A506-9D8E3914CD4A}" type="datetime1">
              <a:rPr lang="en-US"/>
              <a:t>04/26/2023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Application>LibreOffice/7.5.0.3$MacOSX_X86_64 LibreOffice_project/c21113d003cd3efa8c53188764377a8272d9d6de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2023-04-25T16:57:49Z</dcterms:created>
  <dc:creator/>
  <dc:description/>
  <dc:language>en-US</dc:language>
  <cp:lastModifiedBy/>
  <dcterms:modified xsi:type="dcterms:W3CDTF">2023-04-25T22:12:05Z</dcterms:modified>
  <cp:revision>2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