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61ad52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61ad52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7400"/>
            <a:ext cx="9144000" cy="25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7" name="Google Shape;57;p13"/>
          <p:cNvCxnSpPr>
            <a:endCxn id="58" idx="3"/>
          </p:cNvCxnSpPr>
          <p:nvPr/>
        </p:nvCxnSpPr>
        <p:spPr>
          <a:xfrm>
            <a:off x="6283375" y="2571750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5642600" y="2571700"/>
            <a:ext cx="3352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Builder</a:t>
            </a:r>
            <a:endParaRPr sz="72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698550" y="1391325"/>
            <a:ext cx="3352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Builder</a:t>
            </a:r>
            <a:endParaRPr sz="7200">
              <a:solidFill>
                <a:srgbClr val="EFEFE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811375" y="1808850"/>
            <a:ext cx="5239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Builder</a:t>
            </a:r>
            <a:endParaRPr b="1" sz="4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41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41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76" y="4666799"/>
            <a:ext cx="1205723" cy="28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0" y="4612700"/>
            <a:ext cx="4998600" cy="3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Design Patterns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>
            <a:off x="6312825" y="177625"/>
            <a:ext cx="2767800" cy="0"/>
          </a:xfrm>
          <a:prstGeom prst="straightConnector1">
            <a:avLst/>
          </a:prstGeom>
          <a:noFill/>
          <a:ln cap="flat" cmpd="sng" w="19050">
            <a:solidFill>
              <a:srgbClr val="EEBA3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type="ctrTitle"/>
          </p:nvPr>
        </p:nvSpPr>
        <p:spPr>
          <a:xfrm>
            <a:off x="3182325" y="-244175"/>
            <a:ext cx="5898300" cy="8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Builder</a:t>
            </a:r>
            <a:r>
              <a:rPr b="1" lang="pt-BR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16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Diagrama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4901944" y="1491849"/>
            <a:ext cx="2539792" cy="737001"/>
            <a:chOff x="2708650" y="1128450"/>
            <a:chExt cx="3108300" cy="945601"/>
          </a:xfrm>
        </p:grpSpPr>
        <p:sp>
          <p:nvSpPr>
            <p:cNvPr id="72" name="Google Shape;72;p14"/>
            <p:cNvSpPr/>
            <p:nvPr/>
          </p:nvSpPr>
          <p:spPr>
            <a:xfrm>
              <a:off x="2708650" y="1565251"/>
              <a:ext cx="3108300" cy="508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 Light"/>
                  <a:ea typeface="Roboto Light"/>
                  <a:cs typeface="Roboto Light"/>
                  <a:sym typeface="Roboto Light"/>
                </a:rPr>
                <a:t>builder: IBuilder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708650" y="1128450"/>
              <a:ext cx="3108300" cy="436800"/>
            </a:xfrm>
            <a:prstGeom prst="roundRect">
              <a:avLst>
                <a:gd fmla="val 7692" name="adj"/>
              </a:avLst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Roboto Light"/>
                  <a:ea typeface="Roboto Light"/>
                  <a:cs typeface="Roboto Light"/>
                  <a:sym typeface="Roboto Light"/>
                </a:rPr>
                <a:t>Director(builder)</a:t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4902050" y="2228850"/>
            <a:ext cx="2540100" cy="6798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constructSedanCar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br>
              <a:rPr lang="pt-BR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c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onstructTruck</a:t>
            </a:r>
            <a:r>
              <a:rPr lang="pt-BR">
                <a:latin typeface="Roboto Light"/>
                <a:ea typeface="Roboto Light"/>
                <a:cs typeface="Roboto Light"/>
                <a:sym typeface="Roboto Light"/>
              </a:rPr>
              <a:t>()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701700" y="557125"/>
            <a:ext cx="2274900" cy="10950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reset()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</a:t>
            </a: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etVehicle(): Vehicle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setVehicleType(VehicleType)</a:t>
            </a:r>
            <a:br>
              <a:rPr lang="pt-BR" sz="11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etSeats(number)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setEngine(engine)</a:t>
            </a:r>
            <a:br>
              <a:rPr lang="pt-BR" sz="11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setTransmission(transmission)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701824" y="216675"/>
            <a:ext cx="2274600" cy="3405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&lt;&lt;interface&gt;&gt;</a:t>
            </a:r>
            <a:br>
              <a:rPr lang="pt-BR" sz="11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IBuilder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01675" y="2363050"/>
            <a:ext cx="2274900" cy="11355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</a:t>
            </a: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eset()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getVehicle(): Vehicle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setVehicleType(VehicleType)</a:t>
            </a:r>
            <a:b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setSeats(number)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setEngine(engine)</a:t>
            </a:r>
            <a:b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setTransmission(transmission)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701790" y="2022600"/>
            <a:ext cx="2274600" cy="3405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VehicleBuilder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701815" y="3696525"/>
            <a:ext cx="2274600" cy="3405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Vehicle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2839092" y="1856375"/>
            <a:ext cx="0" cy="206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3976525" y="1056650"/>
            <a:ext cx="746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8" idx="0"/>
            <a:endCxn id="75" idx="2"/>
          </p:cNvCxnSpPr>
          <p:nvPr/>
        </p:nvCxnSpPr>
        <p:spPr>
          <a:xfrm rot="10800000">
            <a:off x="2839090" y="1652100"/>
            <a:ext cx="0" cy="37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endCxn id="79" idx="0"/>
          </p:cNvCxnSpPr>
          <p:nvPr/>
        </p:nvCxnSpPr>
        <p:spPr>
          <a:xfrm>
            <a:off x="2839115" y="3443025"/>
            <a:ext cx="0" cy="25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4713520" y="2235339"/>
            <a:ext cx="21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4718116" y="1053000"/>
            <a:ext cx="0" cy="11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/>
          <p:nvPr/>
        </p:nvSpPr>
        <p:spPr>
          <a:xfrm>
            <a:off x="4902525" y="854250"/>
            <a:ext cx="2539800" cy="340500"/>
          </a:xfrm>
          <a:prstGeom prst="roundRect">
            <a:avLst>
              <a:gd fmla="val 7692" name="adj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Roboto Light"/>
                <a:ea typeface="Roboto Light"/>
                <a:cs typeface="Roboto Light"/>
                <a:sym typeface="Roboto Light"/>
              </a:rPr>
              <a:t>Client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7" name="Google Shape;87;p14"/>
          <p:cNvCxnSpPr>
            <a:endCxn id="73" idx="0"/>
          </p:cNvCxnSpPr>
          <p:nvPr/>
        </p:nvCxnSpPr>
        <p:spPr>
          <a:xfrm>
            <a:off x="6171840" y="1194849"/>
            <a:ext cx="0" cy="29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