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761ad52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761ad52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7400"/>
            <a:ext cx="9144000" cy="25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576" y="4666799"/>
            <a:ext cx="1205723" cy="2883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0" y="4612700"/>
            <a:ext cx="4998600" cy="3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Design Patterns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7" name="Google Shape;57;p13"/>
          <p:cNvCxnSpPr>
            <a:endCxn id="58" idx="3"/>
          </p:cNvCxnSpPr>
          <p:nvPr/>
        </p:nvCxnSpPr>
        <p:spPr>
          <a:xfrm>
            <a:off x="6283375" y="2571750"/>
            <a:ext cx="2767800" cy="0"/>
          </a:xfrm>
          <a:prstGeom prst="straightConnector1">
            <a:avLst/>
          </a:prstGeom>
          <a:noFill/>
          <a:ln cap="flat" cmpd="sng" w="19050">
            <a:solidFill>
              <a:srgbClr val="EEBA3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5642600" y="2571700"/>
            <a:ext cx="33525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Bridge</a:t>
            </a:r>
            <a:endParaRPr sz="7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039900" y="1391325"/>
            <a:ext cx="40113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Bridge</a:t>
            </a:r>
            <a:endParaRPr sz="7200">
              <a:solidFill>
                <a:srgbClr val="EFEFE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811375" y="1808850"/>
            <a:ext cx="52398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Bridge</a:t>
            </a:r>
            <a:endParaRPr b="1" sz="4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Diagrama</a:t>
            </a:r>
            <a:endParaRPr sz="41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410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576" y="4666799"/>
            <a:ext cx="1205723" cy="2883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ctrTitle"/>
          </p:nvPr>
        </p:nvSpPr>
        <p:spPr>
          <a:xfrm>
            <a:off x="0" y="4612700"/>
            <a:ext cx="4998600" cy="3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Design Patterns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69" name="Google Shape;69;p14"/>
          <p:cNvCxnSpPr>
            <a:endCxn id="70" idx="3"/>
          </p:cNvCxnSpPr>
          <p:nvPr/>
        </p:nvCxnSpPr>
        <p:spPr>
          <a:xfrm>
            <a:off x="6312825" y="177625"/>
            <a:ext cx="2767800" cy="0"/>
          </a:xfrm>
          <a:prstGeom prst="straightConnector1">
            <a:avLst/>
          </a:prstGeom>
          <a:noFill/>
          <a:ln cap="flat" cmpd="sng" w="19050">
            <a:solidFill>
              <a:srgbClr val="EEBA3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 txBox="1"/>
          <p:nvPr>
            <p:ph type="ctrTitle"/>
          </p:nvPr>
        </p:nvSpPr>
        <p:spPr>
          <a:xfrm>
            <a:off x="3182325" y="-244175"/>
            <a:ext cx="58983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Bridge</a:t>
            </a:r>
            <a:r>
              <a:rPr b="1" lang="pt-BR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Diagrama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71" name="Google Shape;71;p14"/>
          <p:cNvGrpSpPr/>
          <p:nvPr/>
        </p:nvGrpSpPr>
        <p:grpSpPr>
          <a:xfrm>
            <a:off x="5468875" y="1167550"/>
            <a:ext cx="3108300" cy="1443300"/>
            <a:chOff x="2708650" y="1128450"/>
            <a:chExt cx="3108300" cy="1443300"/>
          </a:xfrm>
        </p:grpSpPr>
        <p:sp>
          <p:nvSpPr>
            <p:cNvPr id="72" name="Google Shape;72;p14"/>
            <p:cNvSpPr/>
            <p:nvPr/>
          </p:nvSpPr>
          <p:spPr>
            <a:xfrm>
              <a:off x="2708650" y="1565250"/>
              <a:ext cx="3108300" cy="10065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configureRMTP</a:t>
              </a:r>
              <a:r>
                <a:rPr lang="pt-BR"/>
                <a:t>()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authToken()</a:t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2708650" y="1128450"/>
              <a:ext cx="3108300" cy="4368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IPlatform</a:t>
              </a:r>
              <a:endParaRPr/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1084600" y="1167550"/>
            <a:ext cx="3108300" cy="1443300"/>
            <a:chOff x="2708650" y="1128450"/>
            <a:chExt cx="3108300" cy="1443300"/>
          </a:xfrm>
        </p:grpSpPr>
        <p:sp>
          <p:nvSpPr>
            <p:cNvPr id="75" name="Google Shape;75;p14"/>
            <p:cNvSpPr/>
            <p:nvPr/>
          </p:nvSpPr>
          <p:spPr>
            <a:xfrm>
              <a:off x="2708650" y="1565250"/>
              <a:ext cx="3108300" cy="10065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broadcasting</a:t>
              </a:r>
              <a:r>
                <a:rPr lang="pt-BR"/>
                <a:t>()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result()</a:t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708650" y="1128450"/>
              <a:ext cx="3108300" cy="4368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Live</a:t>
              </a: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1084600" y="2916613"/>
            <a:ext cx="3108300" cy="1151400"/>
            <a:chOff x="2708650" y="1128450"/>
            <a:chExt cx="3108300" cy="1151400"/>
          </a:xfrm>
        </p:grpSpPr>
        <p:sp>
          <p:nvSpPr>
            <p:cNvPr id="78" name="Google Shape;78;p14"/>
            <p:cNvSpPr/>
            <p:nvPr/>
          </p:nvSpPr>
          <p:spPr>
            <a:xfrm>
              <a:off x="2708650" y="1565250"/>
              <a:ext cx="3108300" cy="7146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subtitles</a:t>
              </a:r>
              <a:r>
                <a:rPr lang="pt-BR"/>
                <a:t>()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comments()</a:t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708650" y="1128450"/>
              <a:ext cx="3108300" cy="4368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AdvancedLive</a:t>
              </a:r>
              <a:endParaRPr/>
            </a:p>
          </p:txBody>
        </p:sp>
      </p:grpSp>
      <p:sp>
        <p:nvSpPr>
          <p:cNvPr id="80" name="Google Shape;80;p14"/>
          <p:cNvSpPr/>
          <p:nvPr/>
        </p:nvSpPr>
        <p:spPr>
          <a:xfrm>
            <a:off x="5208987" y="3215075"/>
            <a:ext cx="1157700" cy="436800"/>
          </a:xfrm>
          <a:prstGeom prst="roundRect">
            <a:avLst>
              <a:gd fmla="val 7692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YouTube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6450670" y="3220450"/>
            <a:ext cx="1157700" cy="436800"/>
          </a:xfrm>
          <a:prstGeom prst="roundRect">
            <a:avLst>
              <a:gd fmla="val 7692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TwitchTV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7679353" y="3220450"/>
            <a:ext cx="1157700" cy="436800"/>
          </a:xfrm>
          <a:prstGeom prst="roundRect">
            <a:avLst>
              <a:gd fmla="val 7692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Facebook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2059899" y="243225"/>
            <a:ext cx="1157700" cy="436800"/>
          </a:xfrm>
          <a:prstGeom prst="roundRect">
            <a:avLst>
              <a:gd fmla="val 7692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836275" y="806675"/>
            <a:ext cx="8000700" cy="1983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type="ctrTitle"/>
          </p:nvPr>
        </p:nvSpPr>
        <p:spPr>
          <a:xfrm>
            <a:off x="4144400" y="465175"/>
            <a:ext cx="1014000" cy="3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Bridge </a:t>
            </a:r>
            <a:endParaRPr sz="1600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86" name="Google Shape;86;p14"/>
          <p:cNvCxnSpPr>
            <a:stCxn id="83" idx="2"/>
          </p:cNvCxnSpPr>
          <p:nvPr/>
        </p:nvCxnSpPr>
        <p:spPr>
          <a:xfrm>
            <a:off x="2638749" y="680025"/>
            <a:ext cx="0" cy="4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/>
          <p:nvPr/>
        </p:nvCxnSpPr>
        <p:spPr>
          <a:xfrm rot="10800000">
            <a:off x="2638750" y="2612413"/>
            <a:ext cx="0" cy="3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/>
          <p:nvPr/>
        </p:nvCxnSpPr>
        <p:spPr>
          <a:xfrm>
            <a:off x="4203600" y="1857575"/>
            <a:ext cx="127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/>
          <p:nvPr/>
        </p:nvCxnSpPr>
        <p:spPr>
          <a:xfrm>
            <a:off x="5698550" y="2989900"/>
            <a:ext cx="260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 rot="10800000">
            <a:off x="7008475" y="2619800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/>
          <p:nvPr/>
        </p:nvCxnSpPr>
        <p:spPr>
          <a:xfrm>
            <a:off x="5702525" y="2990975"/>
            <a:ext cx="0" cy="2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/>
          <p:nvPr/>
        </p:nvCxnSpPr>
        <p:spPr>
          <a:xfrm>
            <a:off x="7008475" y="2989900"/>
            <a:ext cx="0" cy="2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8303750" y="2997225"/>
            <a:ext cx="0" cy="2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4" name="Google Shape;94;p14"/>
          <p:cNvSpPr/>
          <p:nvPr/>
        </p:nvSpPr>
        <p:spPr>
          <a:xfrm>
            <a:off x="4192900" y="1790975"/>
            <a:ext cx="133200" cy="133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