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  <p:embeddedFont>
      <p:font typeface="Roboto Ligh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13" Type="http://schemas.openxmlformats.org/officeDocument/2006/relationships/font" Target="fonts/RobotoLight-bold.fntdata"/><Relationship Id="rId12" Type="http://schemas.openxmlformats.org/officeDocument/2006/relationships/font" Target="fonts/Roboto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bold.fntdata"/><Relationship Id="rId15" Type="http://schemas.openxmlformats.org/officeDocument/2006/relationships/font" Target="fonts/RobotoLight-boldItalic.fntdata"/><Relationship Id="rId14" Type="http://schemas.openxmlformats.org/officeDocument/2006/relationships/font" Target="fonts/Roboto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761ad522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761ad522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7400"/>
            <a:ext cx="9144000" cy="257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6576" y="4666799"/>
            <a:ext cx="1205723" cy="28839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0" y="4612700"/>
            <a:ext cx="4998600" cy="39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Design Patterns</a:t>
            </a:r>
            <a:endParaRPr sz="1600"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57" name="Google Shape;57;p13"/>
          <p:cNvCxnSpPr>
            <a:endCxn id="58" idx="3"/>
          </p:cNvCxnSpPr>
          <p:nvPr/>
        </p:nvCxnSpPr>
        <p:spPr>
          <a:xfrm>
            <a:off x="6283375" y="2571750"/>
            <a:ext cx="2767800" cy="0"/>
          </a:xfrm>
          <a:prstGeom prst="straightConnector1">
            <a:avLst/>
          </a:prstGeom>
          <a:noFill/>
          <a:ln cap="flat" cmpd="sng" w="19050">
            <a:solidFill>
              <a:srgbClr val="EEBA3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Google Shape;59;p13"/>
          <p:cNvSpPr txBox="1"/>
          <p:nvPr/>
        </p:nvSpPr>
        <p:spPr>
          <a:xfrm>
            <a:off x="2716075" y="2571700"/>
            <a:ext cx="6279000" cy="122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Responsibility</a:t>
            </a:r>
            <a:endParaRPr sz="72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4373825" y="1391325"/>
            <a:ext cx="4677300" cy="122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Chain of</a:t>
            </a:r>
            <a:endParaRPr sz="7200">
              <a:solidFill>
                <a:srgbClr val="EFEFE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951975" y="1457925"/>
            <a:ext cx="5099100" cy="187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Chain of Responsibility</a:t>
            </a:r>
            <a:endParaRPr b="1" sz="4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O Diagrama</a:t>
            </a:r>
            <a:endParaRPr sz="4100"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0" y="0"/>
            <a:ext cx="9144000" cy="410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6576" y="4666799"/>
            <a:ext cx="1205723" cy="28839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>
            <p:ph type="ctrTitle"/>
          </p:nvPr>
        </p:nvSpPr>
        <p:spPr>
          <a:xfrm>
            <a:off x="0" y="4612700"/>
            <a:ext cx="4998600" cy="39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Design Patterns</a:t>
            </a:r>
            <a:endParaRPr sz="1600"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69" name="Google Shape;69;p14"/>
          <p:cNvCxnSpPr>
            <a:endCxn id="70" idx="3"/>
          </p:cNvCxnSpPr>
          <p:nvPr/>
        </p:nvCxnSpPr>
        <p:spPr>
          <a:xfrm>
            <a:off x="6312825" y="177625"/>
            <a:ext cx="2767800" cy="0"/>
          </a:xfrm>
          <a:prstGeom prst="straightConnector1">
            <a:avLst/>
          </a:prstGeom>
          <a:noFill/>
          <a:ln cap="flat" cmpd="sng" w="19050">
            <a:solidFill>
              <a:srgbClr val="EEBA3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14"/>
          <p:cNvSpPr txBox="1"/>
          <p:nvPr>
            <p:ph type="ctrTitle"/>
          </p:nvPr>
        </p:nvSpPr>
        <p:spPr>
          <a:xfrm>
            <a:off x="3182325" y="-244175"/>
            <a:ext cx="5898300" cy="84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Chain of Responsibility</a:t>
            </a:r>
            <a:r>
              <a:rPr b="1" lang="pt-BR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pt-BR" sz="16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Diagrama</a:t>
            </a:r>
            <a:endParaRPr sz="1600"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71" name="Google Shape;71;p14"/>
          <p:cNvGrpSpPr/>
          <p:nvPr/>
        </p:nvGrpSpPr>
        <p:grpSpPr>
          <a:xfrm>
            <a:off x="2780900" y="1188375"/>
            <a:ext cx="2207204" cy="873600"/>
            <a:chOff x="2708650" y="1128450"/>
            <a:chExt cx="3108301" cy="873600"/>
          </a:xfrm>
        </p:grpSpPr>
        <p:sp>
          <p:nvSpPr>
            <p:cNvPr id="72" name="Google Shape;72;p14"/>
            <p:cNvSpPr/>
            <p:nvPr/>
          </p:nvSpPr>
          <p:spPr>
            <a:xfrm>
              <a:off x="2708651" y="1565250"/>
              <a:ext cx="3108300" cy="436800"/>
            </a:xfrm>
            <a:prstGeom prst="roundRect">
              <a:avLst>
                <a:gd fmla="val 7692" name="adj"/>
              </a:avLst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/>
                <a:t> +</a:t>
              </a:r>
              <a:r>
                <a:rPr lang="pt-BR" sz="1100"/>
                <a:t> </a:t>
              </a:r>
              <a:r>
                <a:rPr lang="pt-BR" sz="1100"/>
                <a:t>check(request)</a:t>
              </a:r>
              <a:endParaRPr sz="1100"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2708650" y="1128450"/>
              <a:ext cx="3108300" cy="436800"/>
            </a:xfrm>
            <a:prstGeom prst="roundRect">
              <a:avLst>
                <a:gd fmla="val 7692" name="adj"/>
              </a:avLst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/>
                <a:t>&lt;&lt;interface&gt;&gt;</a:t>
              </a:r>
              <a:endParaRPr sz="11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/>
                <a:t>Middleware</a:t>
              </a:r>
              <a:endParaRPr sz="1100"/>
            </a:p>
          </p:txBody>
        </p:sp>
      </p:grpSp>
      <p:sp>
        <p:nvSpPr>
          <p:cNvPr id="74" name="Google Shape;74;p14"/>
          <p:cNvSpPr/>
          <p:nvPr/>
        </p:nvSpPr>
        <p:spPr>
          <a:xfrm>
            <a:off x="5627150" y="1188375"/>
            <a:ext cx="1351800" cy="436800"/>
          </a:xfrm>
          <a:prstGeom prst="roundRect">
            <a:avLst>
              <a:gd fmla="val 7692" name="adj"/>
            </a:avLst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Cliente</a:t>
            </a:r>
            <a:endParaRPr sz="1100"/>
          </a:p>
        </p:txBody>
      </p:sp>
      <p:cxnSp>
        <p:nvCxnSpPr>
          <p:cNvPr id="75" name="Google Shape;75;p14"/>
          <p:cNvCxnSpPr>
            <a:stCxn id="74" idx="1"/>
            <a:endCxn id="73" idx="3"/>
          </p:cNvCxnSpPr>
          <p:nvPr/>
        </p:nvCxnSpPr>
        <p:spPr>
          <a:xfrm rot="10800000">
            <a:off x="4988150" y="1406775"/>
            <a:ext cx="63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76" name="Google Shape;76;p14"/>
          <p:cNvGrpSpPr/>
          <p:nvPr/>
        </p:nvGrpSpPr>
        <p:grpSpPr>
          <a:xfrm>
            <a:off x="2859275" y="2573675"/>
            <a:ext cx="2207204" cy="1105800"/>
            <a:chOff x="2708650" y="1128450"/>
            <a:chExt cx="3108301" cy="1105800"/>
          </a:xfrm>
        </p:grpSpPr>
        <p:sp>
          <p:nvSpPr>
            <p:cNvPr id="77" name="Google Shape;77;p14"/>
            <p:cNvSpPr/>
            <p:nvPr/>
          </p:nvSpPr>
          <p:spPr>
            <a:xfrm>
              <a:off x="2708651" y="1565250"/>
              <a:ext cx="3108300" cy="669000"/>
            </a:xfrm>
            <a:prstGeom prst="roundRect">
              <a:avLst>
                <a:gd fmla="val 7692" name="adj"/>
              </a:avLst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/>
                <a:t>+ linkWith(m:Middleware)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/>
                <a:t> - checkNext(request)</a:t>
              </a:r>
              <a:endParaRPr sz="1100"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2708650" y="1128450"/>
              <a:ext cx="3108300" cy="436800"/>
            </a:xfrm>
            <a:prstGeom prst="roundRect">
              <a:avLst>
                <a:gd fmla="val 7692" name="adj"/>
              </a:avLst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/>
                <a:t>CheckUserMiddleware</a:t>
              </a:r>
              <a:endParaRPr sz="1100"/>
            </a:p>
          </p:txBody>
        </p:sp>
      </p:grpSp>
      <p:cxnSp>
        <p:nvCxnSpPr>
          <p:cNvPr id="79" name="Google Shape;79;p14"/>
          <p:cNvCxnSpPr>
            <a:stCxn id="80" idx="0"/>
            <a:endCxn id="72" idx="2"/>
          </p:cNvCxnSpPr>
          <p:nvPr/>
        </p:nvCxnSpPr>
        <p:spPr>
          <a:xfrm rot="10800000">
            <a:off x="3884501" y="2061975"/>
            <a:ext cx="0" cy="44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81" name="Google Shape;81;p14"/>
          <p:cNvGrpSpPr/>
          <p:nvPr/>
        </p:nvGrpSpPr>
        <p:grpSpPr>
          <a:xfrm>
            <a:off x="2780900" y="2502675"/>
            <a:ext cx="2207204" cy="873600"/>
            <a:chOff x="2708650" y="1128450"/>
            <a:chExt cx="3108301" cy="873600"/>
          </a:xfrm>
        </p:grpSpPr>
        <p:sp>
          <p:nvSpPr>
            <p:cNvPr id="82" name="Google Shape;82;p14"/>
            <p:cNvSpPr/>
            <p:nvPr/>
          </p:nvSpPr>
          <p:spPr>
            <a:xfrm>
              <a:off x="2708651" y="1565250"/>
              <a:ext cx="3108300" cy="436800"/>
            </a:xfrm>
            <a:prstGeom prst="roundRect">
              <a:avLst>
                <a:gd fmla="val 7692" name="adj"/>
              </a:avLst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/>
                <a:t>...</a:t>
              </a:r>
              <a:endParaRPr sz="1100"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2708650" y="1128450"/>
              <a:ext cx="3108300" cy="436800"/>
            </a:xfrm>
            <a:prstGeom prst="roundRect">
              <a:avLst>
                <a:gd fmla="val 7692" name="adj"/>
              </a:avLst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/>
                <a:t>CheckUser</a:t>
              </a:r>
              <a:r>
                <a:rPr lang="pt-BR" sz="1100"/>
                <a:t>Middleware</a:t>
              </a:r>
              <a:endParaRPr sz="1100"/>
            </a:p>
          </p:txBody>
        </p:sp>
      </p:grpSp>
      <p:cxnSp>
        <p:nvCxnSpPr>
          <p:cNvPr id="83" name="Google Shape;83;p14"/>
          <p:cNvCxnSpPr/>
          <p:nvPr/>
        </p:nvCxnSpPr>
        <p:spPr>
          <a:xfrm>
            <a:off x="2362200" y="1576800"/>
            <a:ext cx="40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4"/>
          <p:cNvCxnSpPr/>
          <p:nvPr/>
        </p:nvCxnSpPr>
        <p:spPr>
          <a:xfrm>
            <a:off x="2368249" y="1568950"/>
            <a:ext cx="0" cy="15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4"/>
          <p:cNvSpPr/>
          <p:nvPr/>
        </p:nvSpPr>
        <p:spPr>
          <a:xfrm>
            <a:off x="2691325" y="3032975"/>
            <a:ext cx="87000" cy="870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Google Shape;86;p14"/>
          <p:cNvCxnSpPr/>
          <p:nvPr/>
        </p:nvCxnSpPr>
        <p:spPr>
          <a:xfrm>
            <a:off x="2368650" y="3076475"/>
            <a:ext cx="32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4"/>
          <p:cNvSpPr/>
          <p:nvPr/>
        </p:nvSpPr>
        <p:spPr>
          <a:xfrm>
            <a:off x="2780950" y="3376275"/>
            <a:ext cx="2207100" cy="436800"/>
          </a:xfrm>
          <a:prstGeom prst="roundRect">
            <a:avLst>
              <a:gd fmla="val 7692" name="adj"/>
            </a:avLst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 +check(request)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