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" name="Google Shape;57;p13"/>
          <p:cNvCxnSpPr>
            <a:endCxn id="58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5284125" y="2571700"/>
            <a:ext cx="37110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43675" y="1391325"/>
            <a:ext cx="4107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11375" y="1808850"/>
            <a:ext cx="5239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Adapter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1463700" y="803550"/>
            <a:ext cx="3108300" cy="1443300"/>
            <a:chOff x="2708650" y="1128450"/>
            <a:chExt cx="3108300" cy="1443300"/>
          </a:xfrm>
        </p:grpSpPr>
        <p:sp>
          <p:nvSpPr>
            <p:cNvPr id="72" name="Google Shape;72;p14"/>
            <p:cNvSpPr/>
            <p:nvPr/>
          </p:nvSpPr>
          <p:spPr>
            <a:xfrm>
              <a:off x="2708650" y="1565250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paypalPayment()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paypalReceive()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PayPal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1463700" y="2483525"/>
            <a:ext cx="3108300" cy="1443300"/>
            <a:chOff x="-1898975" y="2282975"/>
            <a:chExt cx="3108300" cy="1443300"/>
          </a:xfrm>
        </p:grpSpPr>
        <p:sp>
          <p:nvSpPr>
            <p:cNvPr id="75" name="Google Shape;75;p14"/>
            <p:cNvSpPr/>
            <p:nvPr/>
          </p:nvSpPr>
          <p:spPr>
            <a:xfrm>
              <a:off x="-1898975" y="2719775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sendPayment</a:t>
              </a:r>
              <a:r>
                <a:rPr lang="pt-BR"/>
                <a:t>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receivePayment()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-1898975" y="2282975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Payoneer</a:t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094425" y="2483525"/>
            <a:ext cx="3108300" cy="1443300"/>
            <a:chOff x="-1898975" y="2282975"/>
            <a:chExt cx="3108300" cy="1443300"/>
          </a:xfrm>
        </p:grpSpPr>
        <p:sp>
          <p:nvSpPr>
            <p:cNvPr id="78" name="Google Shape;78;p14"/>
            <p:cNvSpPr/>
            <p:nvPr/>
          </p:nvSpPr>
          <p:spPr>
            <a:xfrm>
              <a:off x="-1898975" y="2719775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/>
                <a:t>PayoneerAdapter(Payoneer payoneer)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/>
                <a:t>paypalPayment()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/>
                <a:t>paypalReceive()</a:t>
              </a:r>
              <a:endParaRPr sz="13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1898975" y="2282975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/>
                <a:t>PayoneerAdapter</a:t>
              </a:r>
              <a:endParaRPr sz="1300"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094425" y="803550"/>
            <a:ext cx="3108300" cy="1443300"/>
            <a:chOff x="2708650" y="1212875"/>
            <a:chExt cx="3108300" cy="1443300"/>
          </a:xfrm>
        </p:grpSpPr>
        <p:sp>
          <p:nvSpPr>
            <p:cNvPr id="81" name="Google Shape;81;p14"/>
            <p:cNvSpPr/>
            <p:nvPr/>
          </p:nvSpPr>
          <p:spPr>
            <a:xfrm>
              <a:off x="2708650" y="1649675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paypalPayment()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paypalReceive()</a:t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708650" y="1212875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Client</a:t>
              </a:r>
              <a:endParaRPr/>
            </a:p>
          </p:txBody>
        </p:sp>
      </p:grpSp>
      <p:cxnSp>
        <p:nvCxnSpPr>
          <p:cNvPr id="83" name="Google Shape;83;p14"/>
          <p:cNvCxnSpPr/>
          <p:nvPr/>
        </p:nvCxnSpPr>
        <p:spPr>
          <a:xfrm rot="10800000">
            <a:off x="4580900" y="3263725"/>
            <a:ext cx="5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9" idx="0"/>
            <a:endCxn id="81" idx="2"/>
          </p:cNvCxnSpPr>
          <p:nvPr/>
        </p:nvCxnSpPr>
        <p:spPr>
          <a:xfrm rot="10800000">
            <a:off x="6648575" y="2246825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2" idx="3"/>
            <a:endCxn id="81" idx="1"/>
          </p:cNvCxnSpPr>
          <p:nvPr/>
        </p:nvCxnSpPr>
        <p:spPr>
          <a:xfrm>
            <a:off x="4572000" y="174360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