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61ad52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761ad52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7400"/>
            <a:ext cx="9144000" cy="25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7" name="Google Shape;57;p13"/>
          <p:cNvCxnSpPr>
            <a:endCxn id="58" idx="3"/>
          </p:cNvCxnSpPr>
          <p:nvPr/>
        </p:nvCxnSpPr>
        <p:spPr>
          <a:xfrm>
            <a:off x="6283375" y="2571750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5642600" y="2571700"/>
            <a:ext cx="33525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Factory</a:t>
            </a:r>
            <a:endParaRPr sz="7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039900" y="1391325"/>
            <a:ext cx="40113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Abstract</a:t>
            </a:r>
            <a:endParaRPr sz="7200">
              <a:solidFill>
                <a:srgbClr val="EFEFE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811375" y="1808850"/>
            <a:ext cx="5239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Abstract Factory</a:t>
            </a:r>
            <a:endParaRPr b="1" sz="4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Diagrama</a:t>
            </a:r>
            <a:endParaRPr sz="41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4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4"/>
          <p:cNvGrpSpPr/>
          <p:nvPr/>
        </p:nvGrpSpPr>
        <p:grpSpPr>
          <a:xfrm>
            <a:off x="192351" y="748159"/>
            <a:ext cx="1554256" cy="914628"/>
            <a:chOff x="2407925" y="2988501"/>
            <a:chExt cx="1736404" cy="1112958"/>
          </a:xfrm>
        </p:grpSpPr>
        <p:sp>
          <p:nvSpPr>
            <p:cNvPr id="69" name="Google Shape;69;p14"/>
            <p:cNvSpPr/>
            <p:nvPr/>
          </p:nvSpPr>
          <p:spPr>
            <a:xfrm>
              <a:off x="2407925" y="2988501"/>
              <a:ext cx="1736400" cy="1112400"/>
            </a:xfrm>
            <a:prstGeom prst="roundRect">
              <a:avLst>
                <a:gd fmla="val 4202" name="adj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407929" y="3627159"/>
              <a:ext cx="1736400" cy="4743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Car</a:t>
              </a:r>
              <a:endParaRPr sz="10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2407929" y="2988507"/>
              <a:ext cx="1736400" cy="3627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createTransportVehicle</a:t>
              </a:r>
              <a:endParaRPr sz="1000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407929" y="3351095"/>
              <a:ext cx="1736400" cy="2763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...</a:t>
              </a:r>
              <a:endParaRPr sz="1000"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1876701" y="748159"/>
            <a:ext cx="1554256" cy="914628"/>
            <a:chOff x="2407925" y="2988501"/>
            <a:chExt cx="1736404" cy="1112958"/>
          </a:xfrm>
        </p:grpSpPr>
        <p:sp>
          <p:nvSpPr>
            <p:cNvPr id="74" name="Google Shape;74;p14"/>
            <p:cNvSpPr/>
            <p:nvPr/>
          </p:nvSpPr>
          <p:spPr>
            <a:xfrm>
              <a:off x="2407925" y="2988501"/>
              <a:ext cx="1736400" cy="1112400"/>
            </a:xfrm>
            <a:prstGeom prst="roundRect">
              <a:avLst>
                <a:gd fmla="val 4202" name="adj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407929" y="3627159"/>
              <a:ext cx="1736400" cy="4743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Airplane</a:t>
              </a:r>
              <a:endParaRPr sz="1000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407929" y="2988507"/>
              <a:ext cx="1736400" cy="3627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createTransportAircraft</a:t>
              </a:r>
              <a:endParaRPr sz="1000"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407929" y="3351095"/>
              <a:ext cx="1736400" cy="2763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...</a:t>
              </a:r>
              <a:endParaRPr sz="1000"/>
            </a:p>
          </p:txBody>
        </p:sp>
      </p:grpSp>
      <p:sp>
        <p:nvSpPr>
          <p:cNvPr id="78" name="Google Shape;78;p14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9" name="Google Shape;79;p14"/>
          <p:cNvCxnSpPr>
            <a:endCxn id="80" idx="3"/>
          </p:cNvCxnSpPr>
          <p:nvPr/>
        </p:nvCxnSpPr>
        <p:spPr>
          <a:xfrm>
            <a:off x="6312700" y="177625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/>
          <p:nvPr/>
        </p:nvSpPr>
        <p:spPr>
          <a:xfrm>
            <a:off x="3663076" y="177636"/>
            <a:ext cx="2564283" cy="343412"/>
          </a:xfrm>
          <a:prstGeom prst="roundRect">
            <a:avLst>
              <a:gd fmla="val 17318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UberTransport</a:t>
            </a:r>
            <a:endParaRPr/>
          </a:p>
        </p:txBody>
      </p:sp>
      <p:sp>
        <p:nvSpPr>
          <p:cNvPr id="80" name="Google Shape;80;p14"/>
          <p:cNvSpPr txBox="1"/>
          <p:nvPr>
            <p:ph type="ctrTitle"/>
          </p:nvPr>
        </p:nvSpPr>
        <p:spPr>
          <a:xfrm>
            <a:off x="4496200" y="-244175"/>
            <a:ext cx="45843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Abstract Factory</a:t>
            </a: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Diagrama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82" name="Google Shape;82;p14"/>
          <p:cNvGrpSpPr/>
          <p:nvPr/>
        </p:nvGrpSpPr>
        <p:grpSpPr>
          <a:xfrm>
            <a:off x="6520799" y="1651639"/>
            <a:ext cx="2349138" cy="1256087"/>
            <a:chOff x="1352700" y="1151375"/>
            <a:chExt cx="2458800" cy="1623900"/>
          </a:xfrm>
        </p:grpSpPr>
        <p:sp>
          <p:nvSpPr>
            <p:cNvPr id="83" name="Google Shape;83;p14"/>
            <p:cNvSpPr/>
            <p:nvPr/>
          </p:nvSpPr>
          <p:spPr>
            <a:xfrm>
              <a:off x="1352700" y="1151375"/>
              <a:ext cx="2458800" cy="1623900"/>
            </a:xfrm>
            <a:prstGeom prst="roundRect">
              <a:avLst>
                <a:gd fmla="val 4202" name="adj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352700" y="2024975"/>
              <a:ext cx="2458800" cy="7503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startRoute</a:t>
              </a:r>
              <a:r>
                <a:rPr lang="pt-BR" sz="1100"/>
                <a:t>()</a:t>
              </a:r>
              <a:endParaRPr sz="1100"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352700" y="1151375"/>
              <a:ext cx="2458800" cy="4368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Client</a:t>
              </a:r>
              <a:endParaRPr sz="1100"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352700" y="1588175"/>
              <a:ext cx="2458800" cy="4368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factory: ITransportFactory</a:t>
              </a:r>
              <a:endParaRPr sz="1100"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3663071" y="1660620"/>
            <a:ext cx="2564286" cy="994987"/>
            <a:chOff x="1352700" y="1151375"/>
            <a:chExt cx="2458804" cy="1623939"/>
          </a:xfrm>
        </p:grpSpPr>
        <p:sp>
          <p:nvSpPr>
            <p:cNvPr id="88" name="Google Shape;88;p14"/>
            <p:cNvSpPr/>
            <p:nvPr/>
          </p:nvSpPr>
          <p:spPr>
            <a:xfrm>
              <a:off x="1352700" y="1151375"/>
              <a:ext cx="2458800" cy="1623900"/>
            </a:xfrm>
            <a:prstGeom prst="roundRect">
              <a:avLst>
                <a:gd fmla="val 4202" name="adj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352704" y="1874414"/>
              <a:ext cx="2458800" cy="9009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createTransportVehicle:ILandVehicle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/>
                <a:t>createTransportAircraft:IAircraft</a:t>
              </a:r>
              <a:endParaRPr sz="1100"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352704" y="1151388"/>
              <a:ext cx="2458800" cy="7230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&lt;&lt;interface&gt;&gt;</a:t>
              </a:r>
              <a:br>
                <a:rPr lang="pt-BR" sz="1000"/>
              </a:br>
              <a:r>
                <a:rPr lang="pt-BR" sz="1000"/>
                <a:t>ITransportFactory</a:t>
              </a:r>
              <a:endParaRPr sz="1000"/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192373" y="2664087"/>
            <a:ext cx="1554256" cy="914183"/>
            <a:chOff x="2407925" y="2988501"/>
            <a:chExt cx="1736404" cy="1112958"/>
          </a:xfrm>
        </p:grpSpPr>
        <p:sp>
          <p:nvSpPr>
            <p:cNvPr id="92" name="Google Shape;92;p14"/>
            <p:cNvSpPr/>
            <p:nvPr/>
          </p:nvSpPr>
          <p:spPr>
            <a:xfrm>
              <a:off x="2407925" y="2988501"/>
              <a:ext cx="1736400" cy="1112400"/>
            </a:xfrm>
            <a:prstGeom prst="roundRect">
              <a:avLst>
                <a:gd fmla="val 4202" name="adj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407929" y="3627159"/>
              <a:ext cx="1736400" cy="4743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Motorcycle</a:t>
              </a:r>
              <a:endParaRPr sz="1000"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407929" y="2988507"/>
              <a:ext cx="1736400" cy="3627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createTransportVehicle</a:t>
              </a:r>
              <a:endParaRPr sz="1000"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407929" y="3351095"/>
              <a:ext cx="1736400" cy="2763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...</a:t>
              </a:r>
              <a:endParaRPr sz="1000"/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1876701" y="2664131"/>
            <a:ext cx="1554256" cy="914628"/>
            <a:chOff x="2407925" y="2988501"/>
            <a:chExt cx="1736404" cy="1112958"/>
          </a:xfrm>
        </p:grpSpPr>
        <p:sp>
          <p:nvSpPr>
            <p:cNvPr id="97" name="Google Shape;97;p14"/>
            <p:cNvSpPr/>
            <p:nvPr/>
          </p:nvSpPr>
          <p:spPr>
            <a:xfrm>
              <a:off x="2407925" y="2988501"/>
              <a:ext cx="1736400" cy="1112400"/>
            </a:xfrm>
            <a:prstGeom prst="roundRect">
              <a:avLst>
                <a:gd fmla="val 4202" name="adj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407929" y="3627159"/>
              <a:ext cx="1736400" cy="4743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Helicopter</a:t>
              </a:r>
              <a:endParaRPr sz="1000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407929" y="2988507"/>
              <a:ext cx="1736400" cy="3627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createTransportAircraft</a:t>
              </a:r>
              <a:endParaRPr sz="1000"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407929" y="3351095"/>
              <a:ext cx="1736400" cy="276300"/>
            </a:xfrm>
            <a:prstGeom prst="roundRect">
              <a:avLst>
                <a:gd fmla="val 17318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/>
                <a:t>...</a:t>
              </a:r>
              <a:endParaRPr sz="1000"/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192330" y="1963267"/>
            <a:ext cx="1554300" cy="389700"/>
          </a:xfrm>
          <a:prstGeom prst="roundRect">
            <a:avLst>
              <a:gd fmla="val 7692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ILandVehicle</a:t>
            </a:r>
            <a:endParaRPr sz="1000"/>
          </a:p>
        </p:txBody>
      </p:sp>
      <p:sp>
        <p:nvSpPr>
          <p:cNvPr id="102" name="Google Shape;102;p14"/>
          <p:cNvSpPr/>
          <p:nvPr/>
        </p:nvSpPr>
        <p:spPr>
          <a:xfrm>
            <a:off x="1876680" y="1963255"/>
            <a:ext cx="1554300" cy="389700"/>
          </a:xfrm>
          <a:prstGeom prst="roundRect">
            <a:avLst>
              <a:gd fmla="val 7692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IAircraft</a:t>
            </a:r>
            <a:endParaRPr sz="1000"/>
          </a:p>
        </p:txBody>
      </p:sp>
      <p:cxnSp>
        <p:nvCxnSpPr>
          <p:cNvPr id="103" name="Google Shape;103;p14"/>
          <p:cNvCxnSpPr/>
          <p:nvPr/>
        </p:nvCxnSpPr>
        <p:spPr>
          <a:xfrm flipH="1" rot="10800000">
            <a:off x="4851775" y="2664100"/>
            <a:ext cx="900" cy="36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/>
          <p:nvPr/>
        </p:nvCxnSpPr>
        <p:spPr>
          <a:xfrm flipH="1" rot="10800000">
            <a:off x="2579725" y="3619713"/>
            <a:ext cx="900" cy="36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/>
          <p:nvPr/>
        </p:nvCxnSpPr>
        <p:spPr>
          <a:xfrm flipH="1" rot="10800000">
            <a:off x="899750" y="3619713"/>
            <a:ext cx="900" cy="36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4"/>
          <p:cNvCxnSpPr/>
          <p:nvPr/>
        </p:nvCxnSpPr>
        <p:spPr>
          <a:xfrm rot="10800000">
            <a:off x="862625" y="3984225"/>
            <a:ext cx="4016400" cy="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 flipH="1">
            <a:off x="6237575" y="2082850"/>
            <a:ext cx="274500" cy="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/>
          <p:nvPr/>
        </p:nvCxnSpPr>
        <p:spPr>
          <a:xfrm rot="10800000">
            <a:off x="863475" y="2352975"/>
            <a:ext cx="0" cy="3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4"/>
          <p:cNvCxnSpPr/>
          <p:nvPr/>
        </p:nvCxnSpPr>
        <p:spPr>
          <a:xfrm rot="10800000">
            <a:off x="2580175" y="2352975"/>
            <a:ext cx="0" cy="3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2579275" y="1679175"/>
            <a:ext cx="0" cy="3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862575" y="1679175"/>
            <a:ext cx="0" cy="30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2586238" y="367263"/>
            <a:ext cx="900" cy="36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4"/>
          <p:cNvCxnSpPr/>
          <p:nvPr/>
        </p:nvCxnSpPr>
        <p:spPr>
          <a:xfrm>
            <a:off x="871935" y="367263"/>
            <a:ext cx="900" cy="36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4"/>
          <p:cNvCxnSpPr/>
          <p:nvPr/>
        </p:nvCxnSpPr>
        <p:spPr>
          <a:xfrm rot="10800000">
            <a:off x="833925" y="367250"/>
            <a:ext cx="285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4837250" y="528975"/>
            <a:ext cx="14400" cy="1131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6" name="Google Shape;116;p14"/>
          <p:cNvSpPr/>
          <p:nvPr/>
        </p:nvSpPr>
        <p:spPr>
          <a:xfrm>
            <a:off x="3663076" y="3036657"/>
            <a:ext cx="2564283" cy="343412"/>
          </a:xfrm>
          <a:prstGeom prst="roundRect">
            <a:avLst>
              <a:gd fmla="val 17318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NineNineTransport</a:t>
            </a:r>
            <a:endParaRPr/>
          </a:p>
        </p:txBody>
      </p:sp>
      <p:cxnSp>
        <p:nvCxnSpPr>
          <p:cNvPr id="117" name="Google Shape;117;p14"/>
          <p:cNvCxnSpPr/>
          <p:nvPr/>
        </p:nvCxnSpPr>
        <p:spPr>
          <a:xfrm rot="10800000">
            <a:off x="4852850" y="3352900"/>
            <a:ext cx="19200" cy="621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