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761ad52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761ad52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642600" y="2571700"/>
            <a:ext cx="33525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endParaRPr sz="7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-7400"/>
            <a:ext cx="9144000" cy="25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5698550" y="1391325"/>
            <a:ext cx="3352500" cy="12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="1" lang="pt-BR" sz="72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actory</a:t>
            </a:r>
            <a:endParaRPr sz="7200">
              <a:solidFill>
                <a:srgbClr val="EFEFE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576" y="4666799"/>
            <a:ext cx="1205723" cy="2883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type="ctrTitle"/>
          </p:nvPr>
        </p:nvSpPr>
        <p:spPr>
          <a:xfrm>
            <a:off x="0" y="4612700"/>
            <a:ext cx="4998600" cy="3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Design Patterns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9" name="Google Shape;59;p13"/>
          <p:cNvCxnSpPr>
            <a:endCxn id="60" idx="3"/>
          </p:cNvCxnSpPr>
          <p:nvPr/>
        </p:nvCxnSpPr>
        <p:spPr>
          <a:xfrm>
            <a:off x="6283375" y="2571750"/>
            <a:ext cx="2767800" cy="0"/>
          </a:xfrm>
          <a:prstGeom prst="straightConnector1">
            <a:avLst/>
          </a:prstGeom>
          <a:noFill/>
          <a:ln cap="flat" cmpd="sng" w="19050">
            <a:solidFill>
              <a:srgbClr val="EEBA3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>
            <p:ph type="ctrTitle"/>
          </p:nvPr>
        </p:nvSpPr>
        <p:spPr>
          <a:xfrm>
            <a:off x="3811375" y="1808850"/>
            <a:ext cx="5239800" cy="15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Factory Method</a:t>
            </a:r>
            <a:endParaRPr b="1" sz="4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 Solução</a:t>
            </a:r>
            <a:endParaRPr sz="41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410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629050" y="984300"/>
            <a:ext cx="7970700" cy="3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Neste padrão, você deve substituir as chamadas diretas (new) de construção de objetos da classe, para um método intermediário que fará o papel de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fábrica</a:t>
            </a: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, este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método fábrica ou Factory Method</a:t>
            </a: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, irá controlar como criar os objetos que estendem a sua classe serão instanciados.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Os objetos retornados pelo método fábrica são chamados de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produtos </a:t>
            </a: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ou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 Classes Concretas</a:t>
            </a: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Assim temos em nosso cenário a classe Veículo que implementa a interface Transporte, e as subclasses concretas carros, motos, bicicletas que herdam de Veículo e implementar os métodos declarados na interface.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A limitação fica por conta das subclasses. Caso estas retornem valores diferentes, precisam compartilhar a mesma classe ou interface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base</a:t>
            </a: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. O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fábrica ou Factory Method</a:t>
            </a: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 na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classe base</a:t>
            </a: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 deve ter a Interface como o seu tipo de retorno.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576" y="4666799"/>
            <a:ext cx="1205723" cy="2883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ctrTitle"/>
          </p:nvPr>
        </p:nvSpPr>
        <p:spPr>
          <a:xfrm>
            <a:off x="0" y="4612700"/>
            <a:ext cx="4998600" cy="3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Design Patterns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69" name="Google Shape;69;p14"/>
          <p:cNvCxnSpPr>
            <a:endCxn id="70" idx="3"/>
          </p:cNvCxnSpPr>
          <p:nvPr/>
        </p:nvCxnSpPr>
        <p:spPr>
          <a:xfrm>
            <a:off x="6312825" y="177625"/>
            <a:ext cx="2767800" cy="0"/>
          </a:xfrm>
          <a:prstGeom prst="straightConnector1">
            <a:avLst/>
          </a:prstGeom>
          <a:noFill/>
          <a:ln cap="flat" cmpd="sng" w="19050">
            <a:solidFill>
              <a:srgbClr val="EEBA3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 txBox="1"/>
          <p:nvPr>
            <p:ph type="ctrTitle"/>
          </p:nvPr>
        </p:nvSpPr>
        <p:spPr>
          <a:xfrm>
            <a:off x="3182325" y="-244175"/>
            <a:ext cx="58983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Factory Method - </a:t>
            </a: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 Solução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