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61ad52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61ad52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642600" y="2571700"/>
            <a:ext cx="3352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sz="7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-7400"/>
            <a:ext cx="9144000" cy="25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5698550" y="1391325"/>
            <a:ext cx="3352500" cy="12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actory</a:t>
            </a:r>
            <a:endParaRPr sz="72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9" name="Google Shape;59;p13"/>
          <p:cNvCxnSpPr>
            <a:endCxn id="60" idx="3"/>
          </p:cNvCxnSpPr>
          <p:nvPr/>
        </p:nvCxnSpPr>
        <p:spPr>
          <a:xfrm>
            <a:off x="6283375" y="2571750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type="ctrTitle"/>
          </p:nvPr>
        </p:nvSpPr>
        <p:spPr>
          <a:xfrm>
            <a:off x="3811375" y="1808850"/>
            <a:ext cx="5239800" cy="15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Factory Method</a:t>
            </a:r>
            <a:endParaRPr b="1" sz="4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41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41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8" name="Google Shape;68;p14"/>
          <p:cNvCxnSpPr>
            <a:endCxn id="69" idx="3"/>
          </p:cNvCxnSpPr>
          <p:nvPr/>
        </p:nvCxnSpPr>
        <p:spPr>
          <a:xfrm>
            <a:off x="6312825" y="177625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>
            <p:ph type="ctrTitle"/>
          </p:nvPr>
        </p:nvSpPr>
        <p:spPr>
          <a:xfrm>
            <a:off x="3182325" y="-244175"/>
            <a:ext cx="58983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Factory Method - </a:t>
            </a: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1352700" y="707350"/>
            <a:ext cx="2458800" cy="1623900"/>
            <a:chOff x="1352700" y="1151375"/>
            <a:chExt cx="2458800" cy="1623900"/>
          </a:xfrm>
        </p:grpSpPr>
        <p:sp>
          <p:nvSpPr>
            <p:cNvPr id="71" name="Google Shape;71;p14"/>
            <p:cNvSpPr/>
            <p:nvPr/>
          </p:nvSpPr>
          <p:spPr>
            <a:xfrm>
              <a:off x="1352700" y="1151375"/>
              <a:ext cx="2458800" cy="16239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352700" y="2024975"/>
              <a:ext cx="2458800" cy="7503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startTransport()</a:t>
              </a:r>
              <a:br>
                <a:rPr lang="pt-BR"/>
              </a:br>
              <a:r>
                <a:rPr lang="pt-BR"/>
                <a:t>createTransport():Vehicle</a:t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352700" y="1151375"/>
              <a:ext cx="2458800" cy="4368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Transport</a:t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352700" y="1588175"/>
              <a:ext cx="2458800" cy="4368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...</a:t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503170" y="2685547"/>
            <a:ext cx="1984189" cy="1112958"/>
            <a:chOff x="2407925" y="2988501"/>
            <a:chExt cx="1736404" cy="1112958"/>
          </a:xfrm>
        </p:grpSpPr>
        <p:sp>
          <p:nvSpPr>
            <p:cNvPr id="76" name="Google Shape;76;p14"/>
            <p:cNvSpPr/>
            <p:nvPr/>
          </p:nvSpPr>
          <p:spPr>
            <a:xfrm>
              <a:off x="2407925" y="2988501"/>
              <a:ext cx="1736400" cy="11124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407929" y="3627159"/>
              <a:ext cx="1736400" cy="4743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createTransport():Vehicle</a:t>
              </a:r>
              <a:endParaRPr sz="1100"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407929" y="2988507"/>
              <a:ext cx="1736400" cy="3627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CarTransport</a:t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407929" y="3351095"/>
              <a:ext cx="1736400" cy="2763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...</a:t>
              </a:r>
              <a:endParaRPr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1615500" y="2331250"/>
            <a:ext cx="1933200" cy="354277"/>
            <a:chOff x="1615500" y="2331250"/>
            <a:chExt cx="1933200" cy="354277"/>
          </a:xfrm>
        </p:grpSpPr>
        <p:cxnSp>
          <p:nvCxnSpPr>
            <p:cNvPr id="81" name="Google Shape;81;p14"/>
            <p:cNvCxnSpPr>
              <a:endCxn id="72" idx="2"/>
            </p:cNvCxnSpPr>
            <p:nvPr/>
          </p:nvCxnSpPr>
          <p:spPr>
            <a:xfrm rot="10800000">
              <a:off x="2582100" y="2331250"/>
              <a:ext cx="0" cy="19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82" name="Google Shape;82;p14"/>
            <p:cNvGrpSpPr/>
            <p:nvPr/>
          </p:nvGrpSpPr>
          <p:grpSpPr>
            <a:xfrm>
              <a:off x="1615500" y="2526720"/>
              <a:ext cx="1933200" cy="158806"/>
              <a:chOff x="1615500" y="2526720"/>
              <a:chExt cx="1933200" cy="158806"/>
            </a:xfrm>
          </p:grpSpPr>
          <p:cxnSp>
            <p:nvCxnSpPr>
              <p:cNvPr id="83" name="Google Shape;83;p14"/>
              <p:cNvCxnSpPr/>
              <p:nvPr/>
            </p:nvCxnSpPr>
            <p:spPr>
              <a:xfrm rot="10800000">
                <a:off x="1615500" y="2531100"/>
                <a:ext cx="193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14"/>
              <p:cNvCxnSpPr/>
              <p:nvPr/>
            </p:nvCxnSpPr>
            <p:spPr>
              <a:xfrm>
                <a:off x="3544223" y="2526720"/>
                <a:ext cx="0" cy="15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14"/>
              <p:cNvCxnSpPr/>
              <p:nvPr/>
            </p:nvCxnSpPr>
            <p:spPr>
              <a:xfrm>
                <a:off x="1619666" y="2526827"/>
                <a:ext cx="0" cy="15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86" name="Google Shape;86;p14"/>
          <p:cNvCxnSpPr>
            <a:stCxn id="74" idx="3"/>
          </p:cNvCxnSpPr>
          <p:nvPr/>
        </p:nvCxnSpPr>
        <p:spPr>
          <a:xfrm>
            <a:off x="3811500" y="1362550"/>
            <a:ext cx="272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87" name="Google Shape;87;p14"/>
          <p:cNvGrpSpPr/>
          <p:nvPr/>
        </p:nvGrpSpPr>
        <p:grpSpPr>
          <a:xfrm>
            <a:off x="6556229" y="870375"/>
            <a:ext cx="1751649" cy="1187100"/>
            <a:chOff x="1352700" y="1151375"/>
            <a:chExt cx="2458800" cy="1187100"/>
          </a:xfrm>
        </p:grpSpPr>
        <p:sp>
          <p:nvSpPr>
            <p:cNvPr id="88" name="Google Shape;88;p14"/>
            <p:cNvSpPr/>
            <p:nvPr/>
          </p:nvSpPr>
          <p:spPr>
            <a:xfrm>
              <a:off x="1352700" y="1151375"/>
              <a:ext cx="2458800" cy="11871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352700" y="1588175"/>
              <a:ext cx="2458800" cy="7503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startR</a:t>
              </a:r>
              <a:r>
                <a:rPr lang="pt-BR"/>
                <a:t>oute()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getCargo()</a:t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352700" y="1151375"/>
              <a:ext cx="2458800" cy="4368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&lt;&lt;interface&gt;&gt;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Vehicle</a:t>
              </a:r>
              <a:endParaRPr/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6608692" y="2057486"/>
            <a:ext cx="1646700" cy="354277"/>
            <a:chOff x="1615500" y="2331250"/>
            <a:chExt cx="1933200" cy="354277"/>
          </a:xfrm>
        </p:grpSpPr>
        <p:cxnSp>
          <p:nvCxnSpPr>
            <p:cNvPr id="92" name="Google Shape;92;p14"/>
            <p:cNvCxnSpPr/>
            <p:nvPr/>
          </p:nvCxnSpPr>
          <p:spPr>
            <a:xfrm rot="10800000">
              <a:off x="2582100" y="2331250"/>
              <a:ext cx="0" cy="19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93" name="Google Shape;93;p14"/>
            <p:cNvGrpSpPr/>
            <p:nvPr/>
          </p:nvGrpSpPr>
          <p:grpSpPr>
            <a:xfrm>
              <a:off x="1615500" y="2526720"/>
              <a:ext cx="1933200" cy="158806"/>
              <a:chOff x="1615500" y="2526720"/>
              <a:chExt cx="1933200" cy="158806"/>
            </a:xfrm>
          </p:grpSpPr>
          <p:cxnSp>
            <p:nvCxnSpPr>
              <p:cNvPr id="94" name="Google Shape;94;p14"/>
              <p:cNvCxnSpPr/>
              <p:nvPr/>
            </p:nvCxnSpPr>
            <p:spPr>
              <a:xfrm rot="10800000">
                <a:off x="1615500" y="2531100"/>
                <a:ext cx="193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14"/>
              <p:cNvCxnSpPr/>
              <p:nvPr/>
            </p:nvCxnSpPr>
            <p:spPr>
              <a:xfrm>
                <a:off x="3544223" y="2526720"/>
                <a:ext cx="0" cy="15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14"/>
              <p:cNvCxnSpPr/>
              <p:nvPr/>
            </p:nvCxnSpPr>
            <p:spPr>
              <a:xfrm>
                <a:off x="1619666" y="2526827"/>
                <a:ext cx="0" cy="15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7" name="Google Shape;97;p14"/>
          <p:cNvGrpSpPr/>
          <p:nvPr/>
        </p:nvGrpSpPr>
        <p:grpSpPr>
          <a:xfrm>
            <a:off x="5912385" y="2390397"/>
            <a:ext cx="1403536" cy="362706"/>
            <a:chOff x="2407925" y="2988501"/>
            <a:chExt cx="1736404" cy="362706"/>
          </a:xfrm>
        </p:grpSpPr>
        <p:sp>
          <p:nvSpPr>
            <p:cNvPr id="98" name="Google Shape;98;p14"/>
            <p:cNvSpPr/>
            <p:nvPr/>
          </p:nvSpPr>
          <p:spPr>
            <a:xfrm>
              <a:off x="2407925" y="2988501"/>
              <a:ext cx="1736400" cy="3627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407929" y="2988507"/>
              <a:ext cx="1736400" cy="3627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Car</a:t>
              </a:r>
              <a:endParaRPr/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7444438" y="2390536"/>
            <a:ext cx="1661341" cy="362739"/>
            <a:chOff x="2407914" y="2988492"/>
            <a:chExt cx="1552800" cy="362739"/>
          </a:xfrm>
        </p:grpSpPr>
        <p:sp>
          <p:nvSpPr>
            <p:cNvPr id="101" name="Google Shape;101;p14"/>
            <p:cNvSpPr/>
            <p:nvPr/>
          </p:nvSpPr>
          <p:spPr>
            <a:xfrm>
              <a:off x="2407914" y="2988492"/>
              <a:ext cx="1552800" cy="3627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421408" y="2988530"/>
              <a:ext cx="1539000" cy="3627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Motorcycle</a:t>
              </a:r>
              <a:endParaRPr sz="1200"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2548623" y="2685547"/>
            <a:ext cx="1984189" cy="1112958"/>
            <a:chOff x="2407925" y="2988501"/>
            <a:chExt cx="1736404" cy="1112958"/>
          </a:xfrm>
        </p:grpSpPr>
        <p:sp>
          <p:nvSpPr>
            <p:cNvPr id="104" name="Google Shape;104;p14"/>
            <p:cNvSpPr/>
            <p:nvPr/>
          </p:nvSpPr>
          <p:spPr>
            <a:xfrm>
              <a:off x="2407925" y="2988501"/>
              <a:ext cx="1736400" cy="11124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407929" y="3627159"/>
              <a:ext cx="1736400" cy="4743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createTransport():Vehicle</a:t>
              </a:r>
              <a:endParaRPr sz="1100"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407929" y="2988507"/>
              <a:ext cx="1736400" cy="3627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MotorcycleTransport</a:t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407929" y="3351095"/>
              <a:ext cx="1736400" cy="2763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...</a:t>
              </a:r>
              <a:endParaRPr/>
            </a:p>
          </p:txBody>
        </p:sp>
      </p:grpSp>
      <p:sp>
        <p:nvSpPr>
          <p:cNvPr id="108" name="Google Shape;108;p14"/>
          <p:cNvSpPr txBox="1"/>
          <p:nvPr/>
        </p:nvSpPr>
        <p:spPr>
          <a:xfrm>
            <a:off x="102000" y="133225"/>
            <a:ext cx="1205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B7B7B7"/>
                </a:solidFill>
              </a:rPr>
              <a:t>As rotas seguem um padrão. Origem e Destino, com variantes dependendo do veículo.</a:t>
            </a:r>
            <a:endParaRPr sz="11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