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578"/>
  </p:normalViewPr>
  <p:slideViewPr>
    <p:cSldViewPr snapToGrid="0" snapToObjects="1">
      <p:cViewPr>
        <p:scale>
          <a:sx n="70" d="100"/>
          <a:sy n="70" d="100"/>
        </p:scale>
        <p:origin x="9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79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286" y="694945"/>
            <a:ext cx="9132698" cy="1810512"/>
          </a:xfrm>
        </p:spPr>
        <p:txBody>
          <a:bodyPr/>
          <a:lstStyle/>
          <a:p>
            <a:r>
              <a:rPr lang="en-US" sz="4400" dirty="0" smtClean="0"/>
              <a:t>Statistical Learning Spring 2020 </a:t>
            </a:r>
            <a:r>
              <a:rPr lang="en-US" sz="4400" dirty="0" smtClean="0"/>
              <a:t>Final Project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286" y="2194560"/>
            <a:ext cx="5226282" cy="4315968"/>
          </a:xfrm>
        </p:spPr>
        <p:txBody>
          <a:bodyPr>
            <a:noAutofit/>
          </a:bodyPr>
          <a:lstStyle/>
          <a:p>
            <a:r>
              <a:rPr lang="en-US" sz="2400" dirty="0"/>
              <a:t>using the </a:t>
            </a:r>
            <a:r>
              <a:rPr lang="en-US" sz="2400" dirty="0" err="1" smtClean="0"/>
              <a:t>Covid</a:t>
            </a:r>
            <a:r>
              <a:rPr lang="en-US" sz="2400" dirty="0" smtClean="0"/>
              <a:t> - 19 </a:t>
            </a:r>
            <a:r>
              <a:rPr lang="en-US" sz="2400" dirty="0"/>
              <a:t>U.S. Confirmed Cases </a:t>
            </a:r>
            <a:r>
              <a:rPr lang="en-US" sz="2400" dirty="0" smtClean="0"/>
              <a:t>Dataset</a:t>
            </a:r>
          </a:p>
          <a:p>
            <a:endParaRPr lang="en-US" sz="2400" dirty="0" smtClean="0"/>
          </a:p>
          <a:p>
            <a:r>
              <a:rPr lang="en-US" sz="2400" dirty="0" smtClean="0"/>
              <a:t>n=3194</a:t>
            </a:r>
          </a:p>
          <a:p>
            <a:r>
              <a:rPr lang="en-US" sz="2400" dirty="0" smtClean="0"/>
              <a:t>p=117</a:t>
            </a:r>
          </a:p>
          <a:p>
            <a:endParaRPr lang="en-US" sz="2400" dirty="0"/>
          </a:p>
          <a:p>
            <a:r>
              <a:rPr lang="en-US" sz="2400" dirty="0" smtClean="0"/>
              <a:t>Author - Jadyn (</a:t>
            </a:r>
            <a:r>
              <a:rPr lang="en-US" sz="2400" dirty="0" err="1" smtClean="0"/>
              <a:t>Manqing</a:t>
            </a:r>
            <a:r>
              <a:rPr lang="en-US" sz="2400" dirty="0" smtClean="0"/>
              <a:t>) Wu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68" y="2176272"/>
            <a:ext cx="63289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0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68" y="289432"/>
            <a:ext cx="9233770" cy="893228"/>
          </a:xfrm>
        </p:spPr>
        <p:txBody>
          <a:bodyPr/>
          <a:lstStyle/>
          <a:p>
            <a:r>
              <a:rPr lang="en-US" dirty="0" smtClean="0"/>
              <a:t>R^2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58" y="1055602"/>
            <a:ext cx="7746777" cy="580239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65" y="2011680"/>
            <a:ext cx="2523842" cy="36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468" y="289432"/>
            <a:ext cx="9233770" cy="893228"/>
          </a:xfrm>
        </p:spPr>
        <p:txBody>
          <a:bodyPr/>
          <a:lstStyle/>
          <a:p>
            <a:r>
              <a:rPr lang="en-US" dirty="0" smtClean="0"/>
              <a:t>10 Fold CV Curves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05" y="1997865"/>
            <a:ext cx="3968396" cy="2740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18" y="1997865"/>
            <a:ext cx="4178689" cy="274022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7865"/>
            <a:ext cx="4065944" cy="2740221"/>
          </a:xfrm>
        </p:spPr>
      </p:pic>
    </p:spTree>
    <p:extLst>
      <p:ext uri="{BB962C8B-B14F-4D97-AF65-F5344CB8AC3E}">
        <p14:creationId xmlns:p14="http://schemas.microsoft.com/office/powerpoint/2010/main" val="149924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468" y="191458"/>
            <a:ext cx="9233770" cy="893228"/>
          </a:xfrm>
        </p:spPr>
        <p:txBody>
          <a:bodyPr/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89" y="1003045"/>
            <a:ext cx="3896928" cy="279052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03" y="3938836"/>
            <a:ext cx="3992859" cy="2828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03" y="1003045"/>
            <a:ext cx="3992859" cy="27905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90" y="3938836"/>
            <a:ext cx="3896928" cy="28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2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94" y="1001486"/>
            <a:ext cx="7867997" cy="585651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468" y="158803"/>
            <a:ext cx="9233770" cy="893228"/>
          </a:xfrm>
        </p:spPr>
        <p:txBody>
          <a:bodyPr/>
          <a:lstStyle/>
          <a:p>
            <a:r>
              <a:rPr lang="en-US" smtClean="0"/>
              <a:t>Feature 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3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468" y="158803"/>
            <a:ext cx="9233770" cy="893228"/>
          </a:xfrm>
        </p:spPr>
        <p:txBody>
          <a:bodyPr/>
          <a:lstStyle/>
          <a:p>
            <a:r>
              <a:rPr lang="en-US" dirty="0" smtClean="0"/>
              <a:t>Feature Importance - RF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1" y="1362927"/>
            <a:ext cx="10294557" cy="5488977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30471"/>
              </p:ext>
            </p:extLst>
          </p:nvPr>
        </p:nvGraphicFramePr>
        <p:xfrm>
          <a:off x="6669932" y="1362926"/>
          <a:ext cx="5308708" cy="548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40"/>
                <a:gridCol w="4185768"/>
              </a:tblGrid>
              <a:tr h="884042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10</a:t>
                      </a:r>
                      <a:endParaRPr lang="en-US" dirty="0"/>
                    </a:p>
                  </a:txBody>
                  <a:tcPr/>
                </a:tc>
              </a:tr>
              <a:tr h="1274779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107 99 115 117 111 102 116 100 108 114</a:t>
                      </a:r>
                      <a:endParaRPr lang="en-US" dirty="0"/>
                    </a:p>
                  </a:txBody>
                  <a:tcPr/>
                </a:tc>
              </a:tr>
              <a:tr h="1252762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117 112 115 100 104 107 77  102 10 3</a:t>
                      </a:r>
                      <a:endParaRPr lang="en-US" dirty="0"/>
                    </a:p>
                  </a:txBody>
                  <a:tcPr/>
                </a:tc>
              </a:tr>
              <a:tr h="1166365"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117 112 115 104 107 102 100 114 110 108</a:t>
                      </a:r>
                      <a:endParaRPr lang="en-US" dirty="0"/>
                    </a:p>
                  </a:txBody>
                  <a:tcPr/>
                </a:tc>
              </a:tr>
              <a:tr h="911030">
                <a:tc>
                  <a:txBody>
                    <a:bodyPr/>
                    <a:lstStyle/>
                    <a:p>
                      <a:r>
                        <a:rPr lang="en-US" dirty="0" smtClean="0"/>
                        <a:t>LASSO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117 112 115 100 104 3   107 77  102 48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4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538790"/>
              </p:ext>
            </p:extLst>
          </p:nvPr>
        </p:nvGraphicFramePr>
        <p:xfrm>
          <a:off x="1233942" y="1644423"/>
          <a:ext cx="9444945" cy="456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315"/>
                <a:gridCol w="3148315"/>
                <a:gridCol w="3148315"/>
              </a:tblGrid>
              <a:tr h="912087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per</a:t>
                      </a:r>
                      <a:r>
                        <a:rPr lang="en-US" baseline="0" dirty="0" smtClean="0"/>
                        <a:t> Fit</a:t>
                      </a:r>
                      <a:endParaRPr lang="en-US" dirty="0"/>
                    </a:p>
                  </a:txBody>
                  <a:tcPr/>
                </a:tc>
              </a:tr>
              <a:tr h="912087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strange</a:t>
                      </a:r>
                      <a:r>
                        <a:rPr lang="en-US" baseline="0" dirty="0" smtClean="0"/>
                        <a:t> test R^2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Overall 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 min</a:t>
                      </a:r>
                      <a:endParaRPr lang="en-US" dirty="0"/>
                    </a:p>
                  </a:txBody>
                  <a:tcPr/>
                </a:tc>
              </a:tr>
              <a:tr h="912087">
                <a:tc>
                  <a:txBody>
                    <a:bodyPr/>
                    <a:lstStyle/>
                    <a:p>
                      <a:r>
                        <a:rPr lang="en-US" dirty="0" smtClean="0"/>
                        <a:t>Elastic-Net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Picked earlier data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 min</a:t>
                      </a:r>
                      <a:endParaRPr lang="en-US" dirty="0"/>
                    </a:p>
                  </a:txBody>
                  <a:tcPr/>
                </a:tc>
              </a:tr>
              <a:tr h="912087"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Overall ok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 min</a:t>
                      </a:r>
                      <a:endParaRPr lang="en-US" dirty="0"/>
                    </a:p>
                  </a:txBody>
                  <a:tcPr/>
                </a:tc>
              </a:tr>
              <a:tr h="912087">
                <a:tc>
                  <a:txBody>
                    <a:bodyPr/>
                    <a:lstStyle/>
                    <a:p>
                      <a:r>
                        <a:rPr lang="en-US" dirty="0" smtClean="0"/>
                        <a:t>LASSO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Picked earlier data points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 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468" y="289432"/>
            <a:ext cx="9233770" cy="893228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397</TotalTime>
  <Words>125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Arial</vt:lpstr>
      <vt:lpstr>Ion</vt:lpstr>
      <vt:lpstr>Statistical Learning Spring 2020 Final Project  </vt:lpstr>
      <vt:lpstr>R^2</vt:lpstr>
      <vt:lpstr>10 Fold CV Curves</vt:lpstr>
      <vt:lpstr>Residuals</vt:lpstr>
      <vt:lpstr>Feature Importance</vt:lpstr>
      <vt:lpstr>Feature Importance - RF</vt:lpstr>
      <vt:lpstr>Summary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Spring 2020 Project  </dc:title>
  <dc:creator>Jadyn Wu</dc:creator>
  <cp:lastModifiedBy>Jadyn Wu</cp:lastModifiedBy>
  <cp:revision>11</cp:revision>
  <dcterms:created xsi:type="dcterms:W3CDTF">2020-05-20T04:05:23Z</dcterms:created>
  <dcterms:modified xsi:type="dcterms:W3CDTF">2020-05-20T23:13:57Z</dcterms:modified>
</cp:coreProperties>
</file>