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64" r:id="rId2"/>
    <p:sldId id="257" r:id="rId3"/>
    <p:sldId id="265" r:id="rId4"/>
    <p:sldId id="285" r:id="rId5"/>
    <p:sldId id="268" r:id="rId6"/>
    <p:sldId id="269" r:id="rId7"/>
    <p:sldId id="271" r:id="rId8"/>
    <p:sldId id="272" r:id="rId9"/>
    <p:sldId id="293" r:id="rId10"/>
    <p:sldId id="273" r:id="rId11"/>
    <p:sldId id="274" r:id="rId12"/>
    <p:sldId id="280" r:id="rId13"/>
    <p:sldId id="290" r:id="rId14"/>
    <p:sldId id="275" r:id="rId15"/>
    <p:sldId id="288" r:id="rId16"/>
    <p:sldId id="276" r:id="rId17"/>
    <p:sldId id="287" r:id="rId18"/>
    <p:sldId id="291" r:id="rId19"/>
    <p:sldId id="278" r:id="rId20"/>
    <p:sldId id="294" r:id="rId21"/>
    <p:sldId id="292" r:id="rId22"/>
    <p:sldId id="289" r:id="rId23"/>
    <p:sldId id="279" r:id="rId24"/>
    <p:sldId id="267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2880" userDrawn="1">
          <p15:clr>
            <a:srgbClr val="A4A3A4"/>
          </p15:clr>
        </p15:guide>
        <p15:guide id="3" pos="204" userDrawn="1">
          <p15:clr>
            <a:srgbClr val="A4A3A4"/>
          </p15:clr>
        </p15:guide>
        <p15:guide id="4" pos="5556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9191"/>
    <a:srgbClr val="E68E8E"/>
    <a:srgbClr val="0066FF"/>
    <a:srgbClr val="F1E3E3"/>
    <a:srgbClr val="FBEBEB"/>
    <a:srgbClr val="F4CCCC"/>
    <a:srgbClr val="E9A9A9"/>
    <a:srgbClr val="DBADAD"/>
    <a:srgbClr val="7EBE5A"/>
    <a:srgbClr val="B1D1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04" autoAdjust="0"/>
    <p:restoredTop sz="86406" autoAdjust="0"/>
  </p:normalViewPr>
  <p:slideViewPr>
    <p:cSldViewPr>
      <p:cViewPr varScale="1">
        <p:scale>
          <a:sx n="88" d="100"/>
          <a:sy n="88" d="100"/>
        </p:scale>
        <p:origin x="-108" y="-336"/>
      </p:cViewPr>
      <p:guideLst>
        <p:guide orient="horz" pos="799"/>
        <p:guide orient="horz" pos="4088"/>
        <p:guide pos="2880"/>
        <p:guide pos="204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37527-DEDA-459F-98B6-B28D9E2881B8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71BDF-1213-491B-902E-206195D19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040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614AB-B346-4D20-8801-5454EDF2F38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5883F-63DE-466D-9EA6-C0E7B3592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9585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616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1257909"/>
            <a:ext cx="9156700" cy="560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5397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1678596"/>
            <a:ext cx="9156700" cy="518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746" y="188640"/>
            <a:ext cx="1393254" cy="4966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1843696"/>
            <a:ext cx="9156700" cy="502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0" y="0"/>
            <a:ext cx="7655927" cy="853434"/>
            <a:chOff x="-6" y="1"/>
            <a:chExt cx="7655927" cy="853434"/>
          </a:xfrm>
        </p:grpSpPr>
        <p:grpSp>
          <p:nvGrpSpPr>
            <p:cNvPr id="12" name="그룹 11"/>
            <p:cNvGrpSpPr/>
            <p:nvPr userDrawn="1"/>
          </p:nvGrpSpPr>
          <p:grpSpPr>
            <a:xfrm>
              <a:off x="-6" y="789029"/>
              <a:ext cx="7655927" cy="64406"/>
              <a:chOff x="-531229" y="695924"/>
              <a:chExt cx="7655927" cy="174931"/>
            </a:xfrm>
          </p:grpSpPr>
          <p:sp>
            <p:nvSpPr>
              <p:cNvPr id="17" name="직사각형 16"/>
              <p:cNvSpPr/>
              <p:nvPr userDrawn="1"/>
            </p:nvSpPr>
            <p:spPr>
              <a:xfrm flipH="1" flipV="1">
                <a:off x="-531229" y="695924"/>
                <a:ext cx="7408278" cy="1749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  <p:sp>
            <p:nvSpPr>
              <p:cNvPr id="18" name="평행 사변형 17"/>
              <p:cNvSpPr/>
              <p:nvPr userDrawn="1"/>
            </p:nvSpPr>
            <p:spPr>
              <a:xfrm flipH="1" flipV="1">
                <a:off x="6591299" y="695927"/>
                <a:ext cx="533399" cy="174928"/>
              </a:xfrm>
              <a:prstGeom prst="parallelogram">
                <a:avLst>
                  <a:gd name="adj" fmla="val 9034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</p:grpSp>
        <p:grpSp>
          <p:nvGrpSpPr>
            <p:cNvPr id="13" name="그룹 12"/>
            <p:cNvGrpSpPr/>
            <p:nvPr userDrawn="1"/>
          </p:nvGrpSpPr>
          <p:grpSpPr>
            <a:xfrm>
              <a:off x="-5" y="1"/>
              <a:ext cx="594713" cy="426720"/>
              <a:chOff x="-6" y="348343"/>
              <a:chExt cx="696689" cy="499889"/>
            </a:xfrm>
          </p:grpSpPr>
          <p:sp>
            <p:nvSpPr>
              <p:cNvPr id="14" name="자유형 13"/>
              <p:cNvSpPr/>
              <p:nvPr userDrawn="1"/>
            </p:nvSpPr>
            <p:spPr>
              <a:xfrm flipH="1" flipV="1">
                <a:off x="-3" y="369932"/>
                <a:ext cx="316113" cy="316295"/>
              </a:xfrm>
              <a:custGeom>
                <a:avLst/>
                <a:gdLst>
                  <a:gd name="connsiteX0" fmla="*/ 0 w 737146"/>
                  <a:gd name="connsiteY0" fmla="*/ 0 h 326288"/>
                  <a:gd name="connsiteX1" fmla="*/ 459873 w 737146"/>
                  <a:gd name="connsiteY1" fmla="*/ 0 h 326288"/>
                  <a:gd name="connsiteX2" fmla="*/ 737146 w 737146"/>
                  <a:gd name="connsiteY2" fmla="*/ 0 h 326288"/>
                  <a:gd name="connsiteX3" fmla="*/ 522938 w 737146"/>
                  <a:gd name="connsiteY3" fmla="*/ 326288 h 326288"/>
                  <a:gd name="connsiteX4" fmla="*/ 261388 w 737146"/>
                  <a:gd name="connsiteY4" fmla="*/ 163094 h 326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7146" h="326288">
                    <a:moveTo>
                      <a:pt x="0" y="0"/>
                    </a:moveTo>
                    <a:lnTo>
                      <a:pt x="459873" y="0"/>
                    </a:lnTo>
                    <a:lnTo>
                      <a:pt x="737146" y="0"/>
                    </a:lnTo>
                    <a:lnTo>
                      <a:pt x="522938" y="326288"/>
                    </a:lnTo>
                    <a:lnTo>
                      <a:pt x="261388" y="163094"/>
                    </a:lnTo>
                    <a:close/>
                  </a:path>
                </a:pathLst>
              </a:custGeom>
              <a:solidFill>
                <a:srgbClr val="7BC4B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  <p:sp>
            <p:nvSpPr>
              <p:cNvPr id="15" name="자유형 14"/>
              <p:cNvSpPr/>
              <p:nvPr userDrawn="1"/>
            </p:nvSpPr>
            <p:spPr>
              <a:xfrm flipH="1" flipV="1">
                <a:off x="-6" y="348343"/>
                <a:ext cx="696689" cy="461554"/>
              </a:xfrm>
              <a:custGeom>
                <a:avLst/>
                <a:gdLst>
                  <a:gd name="connsiteX0" fmla="*/ 1148855 w 1624615"/>
                  <a:gd name="connsiteY0" fmla="*/ 422745 h 1234744"/>
                  <a:gd name="connsiteX1" fmla="*/ 1410405 w 1624615"/>
                  <a:gd name="connsiteY1" fmla="*/ 585939 h 1234744"/>
                  <a:gd name="connsiteX2" fmla="*/ 1624613 w 1624615"/>
                  <a:gd name="connsiteY2" fmla="*/ 719595 h 1234744"/>
                  <a:gd name="connsiteX3" fmla="*/ 1624613 w 1624615"/>
                  <a:gd name="connsiteY3" fmla="*/ 1234743 h 1234744"/>
                  <a:gd name="connsiteX4" fmla="*/ 1624615 w 1624615"/>
                  <a:gd name="connsiteY4" fmla="*/ 1234743 h 1234744"/>
                  <a:gd name="connsiteX5" fmla="*/ 1624615 w 1624615"/>
                  <a:gd name="connsiteY5" fmla="*/ 1234744 h 1234744"/>
                  <a:gd name="connsiteX6" fmla="*/ 0 w 1624615"/>
                  <a:gd name="connsiteY6" fmla="*/ 1234744 h 1234744"/>
                  <a:gd name="connsiteX7" fmla="*/ 1 w 1624615"/>
                  <a:gd name="connsiteY7" fmla="*/ 1234743 h 1234744"/>
                  <a:gd name="connsiteX8" fmla="*/ 160652 w 1624615"/>
                  <a:gd name="connsiteY8" fmla="*/ 1234743 h 1234744"/>
                  <a:gd name="connsiteX9" fmla="*/ 1026989 w 1624615"/>
                  <a:gd name="connsiteY9" fmla="*/ 522881 h 1234744"/>
                  <a:gd name="connsiteX10" fmla="*/ 471328 w 1624615"/>
                  <a:gd name="connsiteY10" fmla="*/ 0 h 1234744"/>
                  <a:gd name="connsiteX11" fmla="*/ 887464 w 1624615"/>
                  <a:gd name="connsiteY11" fmla="*/ 259649 h 1234744"/>
                  <a:gd name="connsiteX12" fmla="*/ 696359 w 1624615"/>
                  <a:gd name="connsiteY12" fmla="*/ 259649 h 1234744"/>
                  <a:gd name="connsiteX13" fmla="*/ 696361 w 1624615"/>
                  <a:gd name="connsiteY13" fmla="*/ 259650 h 1234744"/>
                  <a:gd name="connsiteX14" fmla="*/ 696362 w 1624615"/>
                  <a:gd name="connsiteY14" fmla="*/ 259650 h 1234744"/>
                  <a:gd name="connsiteX15" fmla="*/ 887467 w 1624615"/>
                  <a:gd name="connsiteY15" fmla="*/ 259650 h 1234744"/>
                  <a:gd name="connsiteX16" fmla="*/ 1148855 w 1624615"/>
                  <a:gd name="connsiteY16" fmla="*/ 422744 h 1234744"/>
                  <a:gd name="connsiteX17" fmla="*/ 1026989 w 1624615"/>
                  <a:gd name="connsiteY17" fmla="*/ 522880 h 1234744"/>
                  <a:gd name="connsiteX18" fmla="*/ 160652 w 1624615"/>
                  <a:gd name="connsiteY18" fmla="*/ 1234742 h 1234744"/>
                  <a:gd name="connsiteX19" fmla="*/ 1 w 1624615"/>
                  <a:gd name="connsiteY19" fmla="*/ 1234742 h 1234744"/>
                  <a:gd name="connsiteX20" fmla="*/ 372214 w 1624615"/>
                  <a:gd name="connsiteY20" fmla="*/ 259650 h 1234744"/>
                  <a:gd name="connsiteX21" fmla="*/ 372215 w 1624615"/>
                  <a:gd name="connsiteY21" fmla="*/ 259650 h 1234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24615" h="1234744">
                    <a:moveTo>
                      <a:pt x="1148855" y="422745"/>
                    </a:moveTo>
                    <a:lnTo>
                      <a:pt x="1410405" y="585939"/>
                    </a:lnTo>
                    <a:lnTo>
                      <a:pt x="1624613" y="719595"/>
                    </a:lnTo>
                    <a:lnTo>
                      <a:pt x="1624613" y="1234743"/>
                    </a:lnTo>
                    <a:lnTo>
                      <a:pt x="1624615" y="1234743"/>
                    </a:lnTo>
                    <a:lnTo>
                      <a:pt x="1624615" y="1234744"/>
                    </a:lnTo>
                    <a:lnTo>
                      <a:pt x="0" y="1234744"/>
                    </a:lnTo>
                    <a:lnTo>
                      <a:pt x="1" y="1234743"/>
                    </a:lnTo>
                    <a:lnTo>
                      <a:pt x="160652" y="1234743"/>
                    </a:lnTo>
                    <a:lnTo>
                      <a:pt x="1026989" y="522881"/>
                    </a:lnTo>
                    <a:close/>
                    <a:moveTo>
                      <a:pt x="471328" y="0"/>
                    </a:moveTo>
                    <a:lnTo>
                      <a:pt x="887464" y="259649"/>
                    </a:lnTo>
                    <a:lnTo>
                      <a:pt x="696359" y="259649"/>
                    </a:lnTo>
                    <a:lnTo>
                      <a:pt x="696361" y="259650"/>
                    </a:lnTo>
                    <a:lnTo>
                      <a:pt x="696362" y="259650"/>
                    </a:lnTo>
                    <a:lnTo>
                      <a:pt x="887467" y="259650"/>
                    </a:lnTo>
                    <a:lnTo>
                      <a:pt x="1148855" y="422744"/>
                    </a:lnTo>
                    <a:lnTo>
                      <a:pt x="1026989" y="522880"/>
                    </a:lnTo>
                    <a:lnTo>
                      <a:pt x="160652" y="1234742"/>
                    </a:lnTo>
                    <a:lnTo>
                      <a:pt x="1" y="1234742"/>
                    </a:lnTo>
                    <a:lnTo>
                      <a:pt x="372214" y="259650"/>
                    </a:lnTo>
                    <a:lnTo>
                      <a:pt x="372215" y="259650"/>
                    </a:lnTo>
                    <a:close/>
                  </a:path>
                </a:pathLst>
              </a:custGeom>
              <a:pattFill prst="wdUpDiag">
                <a:fgClr>
                  <a:srgbClr val="977399"/>
                </a:fgClr>
                <a:bgClr>
                  <a:srgbClr val="BFA8C0"/>
                </a:bgClr>
              </a:patt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  <p:sp>
            <p:nvSpPr>
              <p:cNvPr id="16" name="자유형 15"/>
              <p:cNvSpPr/>
              <p:nvPr userDrawn="1"/>
            </p:nvSpPr>
            <p:spPr>
              <a:xfrm flipH="1" flipV="1">
                <a:off x="-2" y="686229"/>
                <a:ext cx="118903" cy="162003"/>
              </a:xfrm>
              <a:custGeom>
                <a:avLst/>
                <a:gdLst>
                  <a:gd name="connsiteX0" fmla="*/ 277271 w 277271"/>
                  <a:gd name="connsiteY0" fmla="*/ 0 h 227831"/>
                  <a:gd name="connsiteX1" fmla="*/ 277271 w 277271"/>
                  <a:gd name="connsiteY1" fmla="*/ 227831 h 227831"/>
                  <a:gd name="connsiteX2" fmla="*/ 0 w 277271"/>
                  <a:gd name="connsiteY2" fmla="*/ 227831 h 227831"/>
                  <a:gd name="connsiteX3" fmla="*/ 277271 w 277271"/>
                  <a:gd name="connsiteY3" fmla="*/ 0 h 227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7271" h="227831">
                    <a:moveTo>
                      <a:pt x="277271" y="0"/>
                    </a:moveTo>
                    <a:lnTo>
                      <a:pt x="277271" y="227831"/>
                    </a:lnTo>
                    <a:lnTo>
                      <a:pt x="0" y="227831"/>
                    </a:lnTo>
                    <a:lnTo>
                      <a:pt x="277271" y="0"/>
                    </a:lnTo>
                    <a:close/>
                  </a:path>
                </a:pathLst>
              </a:custGeom>
              <a:solidFill>
                <a:srgbClr val="4072A5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-4154" y="1983396"/>
            <a:ext cx="9156986" cy="4883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0" y="0"/>
            <a:ext cx="7655927" cy="853434"/>
            <a:chOff x="-6" y="1"/>
            <a:chExt cx="7655927" cy="853434"/>
          </a:xfrm>
        </p:grpSpPr>
        <p:grpSp>
          <p:nvGrpSpPr>
            <p:cNvPr id="12" name="그룹 11"/>
            <p:cNvGrpSpPr/>
            <p:nvPr userDrawn="1"/>
          </p:nvGrpSpPr>
          <p:grpSpPr>
            <a:xfrm>
              <a:off x="-6" y="789029"/>
              <a:ext cx="7655927" cy="64406"/>
              <a:chOff x="-531229" y="695924"/>
              <a:chExt cx="7655927" cy="174931"/>
            </a:xfrm>
          </p:grpSpPr>
          <p:sp>
            <p:nvSpPr>
              <p:cNvPr id="17" name="직사각형 16"/>
              <p:cNvSpPr/>
              <p:nvPr userDrawn="1"/>
            </p:nvSpPr>
            <p:spPr>
              <a:xfrm flipH="1" flipV="1">
                <a:off x="-531229" y="695924"/>
                <a:ext cx="7408278" cy="1749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  <p:sp>
            <p:nvSpPr>
              <p:cNvPr id="18" name="평행 사변형 17"/>
              <p:cNvSpPr/>
              <p:nvPr userDrawn="1"/>
            </p:nvSpPr>
            <p:spPr>
              <a:xfrm flipH="1" flipV="1">
                <a:off x="6591299" y="695927"/>
                <a:ext cx="533399" cy="174928"/>
              </a:xfrm>
              <a:prstGeom prst="parallelogram">
                <a:avLst>
                  <a:gd name="adj" fmla="val 9034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</p:grpSp>
        <p:grpSp>
          <p:nvGrpSpPr>
            <p:cNvPr id="13" name="그룹 12"/>
            <p:cNvGrpSpPr/>
            <p:nvPr userDrawn="1"/>
          </p:nvGrpSpPr>
          <p:grpSpPr>
            <a:xfrm>
              <a:off x="-5" y="1"/>
              <a:ext cx="594713" cy="426720"/>
              <a:chOff x="-6" y="348343"/>
              <a:chExt cx="696689" cy="499889"/>
            </a:xfrm>
          </p:grpSpPr>
          <p:sp>
            <p:nvSpPr>
              <p:cNvPr id="14" name="자유형 13"/>
              <p:cNvSpPr/>
              <p:nvPr userDrawn="1"/>
            </p:nvSpPr>
            <p:spPr>
              <a:xfrm flipH="1" flipV="1">
                <a:off x="-3" y="369932"/>
                <a:ext cx="316113" cy="316295"/>
              </a:xfrm>
              <a:custGeom>
                <a:avLst/>
                <a:gdLst>
                  <a:gd name="connsiteX0" fmla="*/ 0 w 737146"/>
                  <a:gd name="connsiteY0" fmla="*/ 0 h 326288"/>
                  <a:gd name="connsiteX1" fmla="*/ 459873 w 737146"/>
                  <a:gd name="connsiteY1" fmla="*/ 0 h 326288"/>
                  <a:gd name="connsiteX2" fmla="*/ 737146 w 737146"/>
                  <a:gd name="connsiteY2" fmla="*/ 0 h 326288"/>
                  <a:gd name="connsiteX3" fmla="*/ 522938 w 737146"/>
                  <a:gd name="connsiteY3" fmla="*/ 326288 h 326288"/>
                  <a:gd name="connsiteX4" fmla="*/ 261388 w 737146"/>
                  <a:gd name="connsiteY4" fmla="*/ 163094 h 326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7146" h="326288">
                    <a:moveTo>
                      <a:pt x="0" y="0"/>
                    </a:moveTo>
                    <a:lnTo>
                      <a:pt x="459873" y="0"/>
                    </a:lnTo>
                    <a:lnTo>
                      <a:pt x="737146" y="0"/>
                    </a:lnTo>
                    <a:lnTo>
                      <a:pt x="522938" y="326288"/>
                    </a:lnTo>
                    <a:lnTo>
                      <a:pt x="261388" y="163094"/>
                    </a:lnTo>
                    <a:close/>
                  </a:path>
                </a:pathLst>
              </a:custGeom>
              <a:solidFill>
                <a:srgbClr val="7BC4B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  <p:sp>
            <p:nvSpPr>
              <p:cNvPr id="15" name="자유형 14"/>
              <p:cNvSpPr/>
              <p:nvPr userDrawn="1"/>
            </p:nvSpPr>
            <p:spPr>
              <a:xfrm flipH="1" flipV="1">
                <a:off x="-6" y="348343"/>
                <a:ext cx="696689" cy="461554"/>
              </a:xfrm>
              <a:custGeom>
                <a:avLst/>
                <a:gdLst>
                  <a:gd name="connsiteX0" fmla="*/ 1148855 w 1624615"/>
                  <a:gd name="connsiteY0" fmla="*/ 422745 h 1234744"/>
                  <a:gd name="connsiteX1" fmla="*/ 1410405 w 1624615"/>
                  <a:gd name="connsiteY1" fmla="*/ 585939 h 1234744"/>
                  <a:gd name="connsiteX2" fmla="*/ 1624613 w 1624615"/>
                  <a:gd name="connsiteY2" fmla="*/ 719595 h 1234744"/>
                  <a:gd name="connsiteX3" fmla="*/ 1624613 w 1624615"/>
                  <a:gd name="connsiteY3" fmla="*/ 1234743 h 1234744"/>
                  <a:gd name="connsiteX4" fmla="*/ 1624615 w 1624615"/>
                  <a:gd name="connsiteY4" fmla="*/ 1234743 h 1234744"/>
                  <a:gd name="connsiteX5" fmla="*/ 1624615 w 1624615"/>
                  <a:gd name="connsiteY5" fmla="*/ 1234744 h 1234744"/>
                  <a:gd name="connsiteX6" fmla="*/ 0 w 1624615"/>
                  <a:gd name="connsiteY6" fmla="*/ 1234744 h 1234744"/>
                  <a:gd name="connsiteX7" fmla="*/ 1 w 1624615"/>
                  <a:gd name="connsiteY7" fmla="*/ 1234743 h 1234744"/>
                  <a:gd name="connsiteX8" fmla="*/ 160652 w 1624615"/>
                  <a:gd name="connsiteY8" fmla="*/ 1234743 h 1234744"/>
                  <a:gd name="connsiteX9" fmla="*/ 1026989 w 1624615"/>
                  <a:gd name="connsiteY9" fmla="*/ 522881 h 1234744"/>
                  <a:gd name="connsiteX10" fmla="*/ 471328 w 1624615"/>
                  <a:gd name="connsiteY10" fmla="*/ 0 h 1234744"/>
                  <a:gd name="connsiteX11" fmla="*/ 887464 w 1624615"/>
                  <a:gd name="connsiteY11" fmla="*/ 259649 h 1234744"/>
                  <a:gd name="connsiteX12" fmla="*/ 696359 w 1624615"/>
                  <a:gd name="connsiteY12" fmla="*/ 259649 h 1234744"/>
                  <a:gd name="connsiteX13" fmla="*/ 696361 w 1624615"/>
                  <a:gd name="connsiteY13" fmla="*/ 259650 h 1234744"/>
                  <a:gd name="connsiteX14" fmla="*/ 696362 w 1624615"/>
                  <a:gd name="connsiteY14" fmla="*/ 259650 h 1234744"/>
                  <a:gd name="connsiteX15" fmla="*/ 887467 w 1624615"/>
                  <a:gd name="connsiteY15" fmla="*/ 259650 h 1234744"/>
                  <a:gd name="connsiteX16" fmla="*/ 1148855 w 1624615"/>
                  <a:gd name="connsiteY16" fmla="*/ 422744 h 1234744"/>
                  <a:gd name="connsiteX17" fmla="*/ 1026989 w 1624615"/>
                  <a:gd name="connsiteY17" fmla="*/ 522880 h 1234744"/>
                  <a:gd name="connsiteX18" fmla="*/ 160652 w 1624615"/>
                  <a:gd name="connsiteY18" fmla="*/ 1234742 h 1234744"/>
                  <a:gd name="connsiteX19" fmla="*/ 1 w 1624615"/>
                  <a:gd name="connsiteY19" fmla="*/ 1234742 h 1234744"/>
                  <a:gd name="connsiteX20" fmla="*/ 372214 w 1624615"/>
                  <a:gd name="connsiteY20" fmla="*/ 259650 h 1234744"/>
                  <a:gd name="connsiteX21" fmla="*/ 372215 w 1624615"/>
                  <a:gd name="connsiteY21" fmla="*/ 259650 h 1234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24615" h="1234744">
                    <a:moveTo>
                      <a:pt x="1148855" y="422745"/>
                    </a:moveTo>
                    <a:lnTo>
                      <a:pt x="1410405" y="585939"/>
                    </a:lnTo>
                    <a:lnTo>
                      <a:pt x="1624613" y="719595"/>
                    </a:lnTo>
                    <a:lnTo>
                      <a:pt x="1624613" y="1234743"/>
                    </a:lnTo>
                    <a:lnTo>
                      <a:pt x="1624615" y="1234743"/>
                    </a:lnTo>
                    <a:lnTo>
                      <a:pt x="1624615" y="1234744"/>
                    </a:lnTo>
                    <a:lnTo>
                      <a:pt x="0" y="1234744"/>
                    </a:lnTo>
                    <a:lnTo>
                      <a:pt x="1" y="1234743"/>
                    </a:lnTo>
                    <a:lnTo>
                      <a:pt x="160652" y="1234743"/>
                    </a:lnTo>
                    <a:lnTo>
                      <a:pt x="1026989" y="522881"/>
                    </a:lnTo>
                    <a:close/>
                    <a:moveTo>
                      <a:pt x="471328" y="0"/>
                    </a:moveTo>
                    <a:lnTo>
                      <a:pt x="887464" y="259649"/>
                    </a:lnTo>
                    <a:lnTo>
                      <a:pt x="696359" y="259649"/>
                    </a:lnTo>
                    <a:lnTo>
                      <a:pt x="696361" y="259650"/>
                    </a:lnTo>
                    <a:lnTo>
                      <a:pt x="696362" y="259650"/>
                    </a:lnTo>
                    <a:lnTo>
                      <a:pt x="887467" y="259650"/>
                    </a:lnTo>
                    <a:lnTo>
                      <a:pt x="1148855" y="422744"/>
                    </a:lnTo>
                    <a:lnTo>
                      <a:pt x="1026989" y="522880"/>
                    </a:lnTo>
                    <a:lnTo>
                      <a:pt x="160652" y="1234742"/>
                    </a:lnTo>
                    <a:lnTo>
                      <a:pt x="1" y="1234742"/>
                    </a:lnTo>
                    <a:lnTo>
                      <a:pt x="372214" y="259650"/>
                    </a:lnTo>
                    <a:lnTo>
                      <a:pt x="372215" y="259650"/>
                    </a:lnTo>
                    <a:close/>
                  </a:path>
                </a:pathLst>
              </a:custGeom>
              <a:pattFill prst="wdUpDiag">
                <a:fgClr>
                  <a:srgbClr val="977399"/>
                </a:fgClr>
                <a:bgClr>
                  <a:srgbClr val="BFA8C0"/>
                </a:bgClr>
              </a:patt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  <p:sp>
            <p:nvSpPr>
              <p:cNvPr id="16" name="자유형 15"/>
              <p:cNvSpPr/>
              <p:nvPr userDrawn="1"/>
            </p:nvSpPr>
            <p:spPr>
              <a:xfrm flipH="1" flipV="1">
                <a:off x="-2" y="686229"/>
                <a:ext cx="118903" cy="162003"/>
              </a:xfrm>
              <a:custGeom>
                <a:avLst/>
                <a:gdLst>
                  <a:gd name="connsiteX0" fmla="*/ 277271 w 277271"/>
                  <a:gd name="connsiteY0" fmla="*/ 0 h 227831"/>
                  <a:gd name="connsiteX1" fmla="*/ 277271 w 277271"/>
                  <a:gd name="connsiteY1" fmla="*/ 227831 h 227831"/>
                  <a:gd name="connsiteX2" fmla="*/ 0 w 277271"/>
                  <a:gd name="connsiteY2" fmla="*/ 227831 h 227831"/>
                  <a:gd name="connsiteX3" fmla="*/ 277271 w 277271"/>
                  <a:gd name="connsiteY3" fmla="*/ 0 h 227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7271" h="227831">
                    <a:moveTo>
                      <a:pt x="277271" y="0"/>
                    </a:moveTo>
                    <a:lnTo>
                      <a:pt x="277271" y="227831"/>
                    </a:lnTo>
                    <a:lnTo>
                      <a:pt x="0" y="227831"/>
                    </a:lnTo>
                    <a:lnTo>
                      <a:pt x="277271" y="0"/>
                    </a:lnTo>
                    <a:close/>
                  </a:path>
                </a:pathLst>
              </a:custGeom>
              <a:solidFill>
                <a:srgbClr val="4072A5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8447"/>
            <a:ext cx="9144000" cy="15969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8" y="6008770"/>
            <a:ext cx="2712496" cy="8046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746" y="188640"/>
            <a:ext cx="1393254" cy="49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5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9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8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microsoft.com/office/2007/relationships/hdphoto" Target="../media/hdphoto2.wdp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8.jpe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80943" y="1483198"/>
            <a:ext cx="6848583" cy="151090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60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MARTINI</a:t>
            </a:r>
          </a:p>
          <a:p>
            <a:r>
              <a:rPr lang="en-US" altLang="ko-KR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ko-KR" altLang="en-US" sz="2000" b="1" spc="-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마트정보</a:t>
            </a:r>
            <a:r>
              <a:rPr lang="ko-KR" altLang="en-US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송수신서비스</a:t>
            </a:r>
            <a:r>
              <a:rPr lang="en-US" altLang="ko-KR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endParaRPr lang="ko-KR" altLang="en-US" sz="2000" b="1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36196" y="3481264"/>
            <a:ext cx="1069944" cy="307776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en-US" altLang="ko-KR" sz="2000" b="1" spc="-5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201202033 </a:t>
            </a:r>
            <a:r>
              <a:rPr lang="ko-KR" altLang="en-US" sz="2000" b="1" spc="-50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조보길</a:t>
            </a:r>
            <a:endParaRPr lang="en-US" altLang="ko-KR" sz="2000" b="1" spc="-5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ctr"/>
            <a:r>
              <a:rPr lang="en-US" altLang="ko-KR" sz="2000" b="1" spc="-5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201201976 </a:t>
            </a:r>
            <a:r>
              <a:rPr lang="ko-KR" altLang="en-US" sz="2000" b="1" spc="-5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박재현</a:t>
            </a:r>
            <a:endParaRPr lang="en-US" altLang="ko-KR" sz="2000" b="1" spc="-5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ctr"/>
            <a:r>
              <a:rPr lang="en-US" altLang="ko-KR" sz="2000" b="1" spc="-5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201202028 </a:t>
            </a:r>
            <a:r>
              <a:rPr lang="ko-KR" altLang="en-US" sz="2000" b="1" spc="-5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정재봉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8" y="5949280"/>
            <a:ext cx="2712496" cy="80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2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-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모델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10" name="내용 개체 틀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976" y="1556792"/>
            <a:ext cx="5321843" cy="267665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381263"/>
            <a:ext cx="5502116" cy="3987462"/>
          </a:xfrm>
          <a:prstGeom prst="rect">
            <a:avLst/>
          </a:prstGeom>
        </p:spPr>
      </p:pic>
      <p:sp>
        <p:nvSpPr>
          <p:cNvPr id="8" name="한쪽 모서리가 둥근 사각형 7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프로젝트 계획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935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-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활용자원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807804" y="1463674"/>
            <a:ext cx="5949757" cy="3981550"/>
            <a:chOff x="1082226" y="1240087"/>
            <a:chExt cx="7328141" cy="4104456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26" y="1898031"/>
              <a:ext cx="2788568" cy="2788568"/>
            </a:xfrm>
            <a:prstGeom prst="rect">
              <a:avLst/>
            </a:prstGeom>
            <a:effectLst/>
          </p:spPr>
        </p:pic>
        <p:sp>
          <p:nvSpPr>
            <p:cNvPr id="5" name="타원형 설명선 4"/>
            <p:cNvSpPr/>
            <p:nvPr/>
          </p:nvSpPr>
          <p:spPr>
            <a:xfrm rot="5400000">
              <a:off x="3981875" y="916051"/>
              <a:ext cx="4104456" cy="4752528"/>
            </a:xfrm>
            <a:prstGeom prst="wedgeEllipseCallou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1664" y="1864681"/>
              <a:ext cx="1114335" cy="111433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4" t="25655" r="21949" b="26655"/>
            <a:stretch/>
          </p:blipFill>
          <p:spPr>
            <a:xfrm>
              <a:off x="6418131" y="1900572"/>
              <a:ext cx="1272526" cy="1042554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32" t="26527" r="72537" b="50056"/>
            <a:stretch/>
          </p:blipFill>
          <p:spPr>
            <a:xfrm>
              <a:off x="6491923" y="3550310"/>
              <a:ext cx="1124941" cy="1138830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984" y="3754212"/>
              <a:ext cx="1426469" cy="734212"/>
            </a:xfrm>
            <a:prstGeom prst="rect">
              <a:avLst/>
            </a:prstGeom>
          </p:spPr>
        </p:pic>
      </p:grpSp>
      <p:sp>
        <p:nvSpPr>
          <p:cNvPr id="14" name="한쪽 모서리가 둥근 사각형 13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프로젝트 계획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648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– Diagram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14" name="한쪽 모서리가 둥근 사각형 13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프로젝트 계획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  <p:pic>
        <p:nvPicPr>
          <p:cNvPr id="3074" name="Picture 2" descr="C:\Users\SA-01\Desktop\폴더들\아비\유스케이스다이어그램 개정판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5" y="1646802"/>
            <a:ext cx="5996152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71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– Diagram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9" name="한쪽 모서리가 둥근 사각형 8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프로젝트 계획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88" y="1425430"/>
            <a:ext cx="5141341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7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- </a:t>
            </a:r>
            <a:r>
              <a:rPr lang="ko-KR" altLang="en-US" sz="3200" b="1" spc="-50" dirty="0" err="1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퍼트차</a:t>
            </a:r>
            <a:r>
              <a:rPr lang="ko-KR" altLang="en-US" sz="3200" b="1" spc="-50" dirty="0" err="1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트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45" name="한쪽 모서리가 둥근 사각형 44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프로젝트 계획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  <p:pic>
        <p:nvPicPr>
          <p:cNvPr id="2051" name="Picture 3" descr="C:\Users\SA-01\Desktop\폴더들\아비\퍼트차트 최신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718810"/>
            <a:ext cx="5924608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0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- </a:t>
            </a:r>
            <a:r>
              <a:rPr lang="ko-KR" altLang="en-US" sz="3200" b="1" spc="-50" dirty="0" err="1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간트차트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35" name="한쪽 모서리가 둥근 사각형 34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프로젝트 계획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636250"/>
              </p:ext>
            </p:extLst>
          </p:nvPr>
        </p:nvGraphicFramePr>
        <p:xfrm>
          <a:off x="2771097" y="1160748"/>
          <a:ext cx="6192691" cy="3570391"/>
        </p:xfrm>
        <a:graphic>
          <a:graphicData uri="http://schemas.openxmlformats.org/drawingml/2006/table">
            <a:tbl>
              <a:tblPr firstRow="1" bandRow="1">
                <a:effectLst/>
                <a:tableStyleId>{BC89EF96-8CEA-46FF-86C4-4CE0E7609802}</a:tableStyleId>
              </a:tblPr>
              <a:tblGrid>
                <a:gridCol w="3421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9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36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36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136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1362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1362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1362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1362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1362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1362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13625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13625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13625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13625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13625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313625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313625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313625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</a:tblGrid>
              <a:tr h="210023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err="1" smtClean="0"/>
                        <a:t>작업명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8</a:t>
                      </a:r>
                      <a:r>
                        <a:rPr lang="ko-KR" altLang="en-US" sz="600" b="1" dirty="0" smtClean="0"/>
                        <a:t>월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9</a:t>
                      </a:r>
                      <a:r>
                        <a:rPr lang="ko-KR" altLang="en-US" sz="600" b="1" dirty="0" smtClean="0"/>
                        <a:t>월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10</a:t>
                      </a:r>
                      <a:r>
                        <a:rPr lang="ko-KR" altLang="en-US" sz="600" b="1" dirty="0" smtClean="0"/>
                        <a:t>월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11</a:t>
                      </a:r>
                      <a:r>
                        <a:rPr lang="ko-KR" altLang="en-US" sz="600" b="1" dirty="0" smtClean="0"/>
                        <a:t>월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12</a:t>
                      </a:r>
                      <a:r>
                        <a:rPr lang="ko-KR" altLang="en-US" sz="600" b="1" dirty="0" smtClean="0"/>
                        <a:t>월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00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 smtClean="0"/>
                        <a:t>3</a:t>
                      </a:r>
                      <a:endParaRPr lang="ko-KR" altLang="en-US" sz="600" b="1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4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1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2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3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4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1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2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3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4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1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2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3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4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1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2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3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1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 dirty="0" smtClean="0">
                          <a:effectLst/>
                        </a:rPr>
                        <a:t>사전조사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smtClean="0"/>
                        <a:t>2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 dirty="0" smtClean="0">
                          <a:effectLst/>
                        </a:rPr>
                        <a:t>문제분석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smtClean="0"/>
                        <a:t>3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 dirty="0" smtClean="0">
                          <a:effectLst/>
                        </a:rPr>
                        <a:t>요구분석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4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 dirty="0" smtClean="0">
                          <a:effectLst/>
                        </a:rPr>
                        <a:t>설계 및 구축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4-1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레이아웃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4-5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길찾기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4-6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u="none" strike="noStrike" dirty="0">
                          <a:effectLst/>
                        </a:rPr>
                        <a:t>DB</a:t>
                      </a:r>
                      <a:r>
                        <a:rPr lang="ko-KR" altLang="en-US" sz="600" b="1" u="none" strike="noStrike" dirty="0">
                          <a:effectLst/>
                        </a:rPr>
                        <a:t>설계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5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 dirty="0" smtClean="0">
                          <a:effectLst/>
                        </a:rPr>
                        <a:t>구현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5-1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 dirty="0" err="1">
                          <a:effectLst/>
                        </a:rPr>
                        <a:t>마트찾기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5-2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 dirty="0">
                          <a:effectLst/>
                        </a:rPr>
                        <a:t>물품검색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5-3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가격비교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5-4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장바구니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5-5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길찾기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5-6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u="none" strike="noStrike" dirty="0" smtClean="0">
                          <a:effectLst/>
                        </a:rPr>
                        <a:t>DB</a:t>
                      </a:r>
                      <a:r>
                        <a:rPr lang="ko-KR" altLang="en-US" sz="600" b="1" u="none" strike="noStrike" dirty="0" smtClean="0">
                          <a:effectLst/>
                        </a:rPr>
                        <a:t>구현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6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975987" y="5121188"/>
            <a:ext cx="1008112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75987" y="5445224"/>
            <a:ext cx="1008112" cy="2160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9158" y="512118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완성작업</a:t>
            </a:r>
            <a:endParaRPr lang="ko-KR" altLang="en-US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035037" y="543012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미완성작업</a:t>
            </a:r>
            <a:endParaRPr lang="ko-KR" altLang="en-US" sz="1000" b="1" dirty="0"/>
          </a:p>
        </p:txBody>
      </p:sp>
      <p:sp>
        <p:nvSpPr>
          <p:cNvPr id="12" name="직사각형 11"/>
          <p:cNvSpPr/>
          <p:nvPr/>
        </p:nvSpPr>
        <p:spPr>
          <a:xfrm>
            <a:off x="3635896" y="1592796"/>
            <a:ext cx="288032" cy="1800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32312" y="1779221"/>
            <a:ext cx="351656" cy="2351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96766" y="2020809"/>
            <a:ext cx="367221" cy="1800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63987" y="2258870"/>
            <a:ext cx="1692188" cy="90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63986" y="2456892"/>
            <a:ext cx="1368153" cy="1281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63985" y="2672916"/>
            <a:ext cx="1692189" cy="1185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63988" y="2906942"/>
            <a:ext cx="1692188" cy="90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32138" y="3104964"/>
            <a:ext cx="2484277" cy="108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32140" y="3320988"/>
            <a:ext cx="2484277" cy="108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56176" y="3537012"/>
            <a:ext cx="2160241" cy="108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00192" y="3717032"/>
            <a:ext cx="2016225" cy="108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912259" y="3933056"/>
            <a:ext cx="1404157" cy="108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56174" y="4139462"/>
            <a:ext cx="2160243" cy="108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56176" y="4365104"/>
            <a:ext cx="2071222" cy="108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316418" y="4581128"/>
            <a:ext cx="635608" cy="108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227398" y="980728"/>
            <a:ext cx="0" cy="40324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227398" y="478517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현재</a:t>
            </a:r>
            <a:endParaRPr lang="ko-KR" altLang="en-US" sz="1000" b="1" dirty="0"/>
          </a:p>
        </p:txBody>
      </p:sp>
      <p:sp>
        <p:nvSpPr>
          <p:cNvPr id="32" name="직사각형 31"/>
          <p:cNvSpPr/>
          <p:nvPr/>
        </p:nvSpPr>
        <p:spPr>
          <a:xfrm>
            <a:off x="5832140" y="3113964"/>
            <a:ext cx="2395258" cy="99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832140" y="3320988"/>
            <a:ext cx="2395258" cy="108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56176" y="3537012"/>
            <a:ext cx="2071222" cy="108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156176" y="4149081"/>
            <a:ext cx="2071222" cy="983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156175" y="4374105"/>
            <a:ext cx="1878862" cy="990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08576" y="3726033"/>
            <a:ext cx="1918822" cy="990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909542" y="3931887"/>
            <a:ext cx="1317856" cy="1091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5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– </a:t>
            </a:r>
            <a:r>
              <a:rPr lang="ko-KR" altLang="en-US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개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발비용 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564050"/>
            <a:ext cx="5546507" cy="223156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651865" y="4012322"/>
            <a:ext cx="4376519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MM=2.4*(1.5)^1.05 = 3.67</a:t>
            </a:r>
          </a:p>
          <a:p>
            <a:r>
              <a:rPr lang="ko-KR" altLang="en-US" b="1" dirty="0" smtClean="0"/>
              <a:t>개발기간 </a:t>
            </a:r>
            <a:r>
              <a:rPr lang="en-US" altLang="ko-KR" b="1" dirty="0" smtClean="0"/>
              <a:t>= 2.5 * (3.67)^0.38 = </a:t>
            </a:r>
            <a:r>
              <a:rPr lang="ko-KR" altLang="en-US" b="1" dirty="0" smtClean="0"/>
              <a:t>약 </a:t>
            </a:r>
            <a:r>
              <a:rPr lang="en-US" altLang="ko-KR" b="1" dirty="0" smtClean="0"/>
              <a:t>4</a:t>
            </a:r>
            <a:r>
              <a:rPr lang="ko-KR" altLang="en-US" b="1" dirty="0" smtClean="0"/>
              <a:t>달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9" name="한쪽 모서리가 둥근 사각형 8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프로젝트 계획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560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– </a:t>
            </a:r>
            <a:r>
              <a:rPr lang="ko-KR" altLang="en-US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개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발비용 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014493"/>
              </p:ext>
            </p:extLst>
          </p:nvPr>
        </p:nvGraphicFramePr>
        <p:xfrm>
          <a:off x="2828291" y="1628800"/>
          <a:ext cx="6172201" cy="363640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84926"/>
                <a:gridCol w="2626468"/>
                <a:gridCol w="2560807"/>
              </a:tblGrid>
              <a:tr h="411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항목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세부항목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계산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</a:tr>
              <a:tr h="998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인건비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초급프로그래머 </a:t>
                      </a:r>
                      <a:r>
                        <a:rPr lang="en-US" altLang="ko-KR" sz="1500" b="1" dirty="0" smtClean="0"/>
                        <a:t>X 3 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500" b="1" kern="1200" dirty="0" smtClean="0">
                          <a:effectLst/>
                        </a:rPr>
                        <a:t>3,979,456</a:t>
                      </a:r>
                      <a:r>
                        <a:rPr lang="ko-KR" altLang="en-US" sz="1500" b="1" dirty="0" smtClean="0"/>
                        <a:t>원</a:t>
                      </a:r>
                      <a:r>
                        <a:rPr lang="en-US" altLang="ko-KR" sz="1500" b="1" dirty="0" smtClean="0"/>
                        <a:t> X 3</a:t>
                      </a:r>
                      <a:r>
                        <a:rPr lang="ko-KR" altLang="en-US" sz="1500" b="1" dirty="0" smtClean="0"/>
                        <a:t>명</a:t>
                      </a:r>
                      <a:r>
                        <a:rPr lang="en-US" altLang="ko-KR" sz="1500" b="1" dirty="0" smtClean="0"/>
                        <a:t> X 4</a:t>
                      </a:r>
                      <a:r>
                        <a:rPr lang="ko-KR" altLang="en-US" sz="1500" b="1" dirty="0" smtClean="0"/>
                        <a:t>달</a:t>
                      </a:r>
                      <a:endParaRPr lang="en-US" altLang="ko-KR" sz="1500" b="1" dirty="0" smtClean="0"/>
                    </a:p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KOSA</a:t>
                      </a:r>
                      <a:r>
                        <a:rPr lang="en-US" altLang="ko-KR" sz="1000" b="1" baseline="0" dirty="0" smtClean="0"/>
                        <a:t> </a:t>
                      </a:r>
                      <a:r>
                        <a:rPr lang="ko-KR" altLang="en-US" sz="1000" b="1" baseline="0" dirty="0" smtClean="0"/>
                        <a:t>에서 측정한</a:t>
                      </a:r>
                      <a:r>
                        <a:rPr lang="en-US" altLang="ko-KR" sz="1000" b="1" baseline="0" dirty="0" smtClean="0"/>
                        <a:t> </a:t>
                      </a:r>
                      <a:r>
                        <a:rPr lang="ko-KR" altLang="en-US" sz="1000" b="1" baseline="0" dirty="0" smtClean="0"/>
                        <a:t>초급기술자 </a:t>
                      </a:r>
                      <a:r>
                        <a:rPr lang="en-US" altLang="ko-KR" sz="1000" b="1" baseline="0" dirty="0" smtClean="0"/>
                        <a:t>M/M</a:t>
                      </a:r>
                    </a:p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baseline="0" dirty="0" smtClean="0"/>
                        <a:t> </a:t>
                      </a:r>
                      <a:r>
                        <a:rPr lang="en-US" altLang="ko-KR" sz="1000" b="1" kern="1200" dirty="0" smtClean="0">
                          <a:effectLst/>
                        </a:rPr>
                        <a:t>3,979,456</a:t>
                      </a:r>
                    </a:p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effectLst/>
                          <a:latin typeface="+mn-lt"/>
                          <a:ea typeface="+mj-ea"/>
                        </a:rPr>
                        <a:t>47,753,472</a:t>
                      </a:r>
                      <a:endParaRPr lang="ko-KR" altLang="en-US" sz="1000" b="1" dirty="0" smtClean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</a:tr>
              <a:tr h="411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재료비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테스트 핸드폰 </a:t>
                      </a:r>
                      <a:r>
                        <a:rPr lang="en-US" altLang="ko-KR" sz="1500" b="1" dirty="0" smtClean="0"/>
                        <a:t>(</a:t>
                      </a:r>
                      <a:r>
                        <a:rPr lang="ko-KR" altLang="en-US" sz="1500" b="1" dirty="0" err="1" smtClean="0"/>
                        <a:t>갤럭시</a:t>
                      </a:r>
                      <a:r>
                        <a:rPr lang="ko-KR" altLang="en-US" sz="1500" b="1" dirty="0" smtClean="0"/>
                        <a:t> </a:t>
                      </a:r>
                      <a:r>
                        <a:rPr lang="en-US" altLang="ko-KR" sz="1500" b="1" dirty="0" smtClean="0"/>
                        <a:t>S8)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500" b="1" dirty="0" smtClean="0"/>
                        <a:t>935,000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</a:tr>
              <a:tr h="411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회의비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식사</a:t>
                      </a:r>
                      <a:r>
                        <a:rPr lang="ko-KR" altLang="en-US" sz="1500" b="1" baseline="0" dirty="0" smtClean="0"/>
                        <a:t> 및 간식비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500" b="1" dirty="0" smtClean="0"/>
                        <a:t>1,000,000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</a:tr>
              <a:tr h="49649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기타</a:t>
                      </a:r>
                      <a:endParaRPr lang="en-US" altLang="ko-KR" sz="1500" b="1" dirty="0" smtClean="0"/>
                    </a:p>
                    <a:p>
                      <a:pPr algn="ctr" latinLnBrk="1"/>
                      <a:r>
                        <a:rPr lang="ko-KR" altLang="en-US" sz="1500" b="1" dirty="0" smtClean="0"/>
                        <a:t>운영비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테스트용 서버 운영비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500" b="1" dirty="0" smtClean="0"/>
                        <a:t>400,000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</a:tr>
              <a:tr h="49649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latin typeface="+mn-lt"/>
                        </a:rPr>
                        <a:t>사무실 임대료</a:t>
                      </a:r>
                      <a:r>
                        <a:rPr lang="en-US" altLang="ko-KR" sz="1500" b="1" dirty="0" smtClean="0">
                          <a:latin typeface="+mn-lt"/>
                        </a:rPr>
                        <a:t>(</a:t>
                      </a:r>
                      <a:r>
                        <a:rPr lang="ko-KR" altLang="en-US" sz="1500" b="1" dirty="0" smtClean="0">
                          <a:latin typeface="+mn-lt"/>
                        </a:rPr>
                        <a:t>관리비 포함</a:t>
                      </a:r>
                      <a:r>
                        <a:rPr lang="en-US" altLang="ko-KR" sz="1500" b="1" dirty="0" smtClean="0">
                          <a:latin typeface="+mn-lt"/>
                        </a:rPr>
                        <a:t>)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500" b="1" dirty="0" smtClean="0">
                          <a:latin typeface="+mn-lt"/>
                        </a:rPr>
                        <a:t>70,00,000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411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종합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500" b="1" dirty="0" smtClean="0">
                          <a:latin typeface="+mn-lt"/>
                        </a:rPr>
                        <a:t>56,188,472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한쪽 모서리가 둥근 사각형 3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프로젝트 계획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8578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– </a:t>
            </a:r>
            <a:r>
              <a:rPr lang="ko-KR" altLang="en-US" sz="3200" b="1" spc="-5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위험관리 분석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8" name="한쪽 모서리가 둥근 사각형 7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프로젝트 계획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414720"/>
              </p:ext>
            </p:extLst>
          </p:nvPr>
        </p:nvGraphicFramePr>
        <p:xfrm>
          <a:off x="2879812" y="2348880"/>
          <a:ext cx="5976666" cy="17281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9999"/>
                <a:gridCol w="660000"/>
                <a:gridCol w="806667"/>
                <a:gridCol w="660000"/>
                <a:gridCol w="660000"/>
                <a:gridCol w="660000"/>
                <a:gridCol w="660000"/>
              </a:tblGrid>
              <a:tr h="1920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리스크 항목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하드웨어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소프트웨어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의존성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비용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일정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1920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책임 프로그래머의 부재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68E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68E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68E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68E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68E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68E8E"/>
                    </a:solidFill>
                  </a:tcPr>
                </a:tc>
              </a:tr>
              <a:tr h="192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920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DB</a:t>
                      </a:r>
                      <a:r>
                        <a:rPr lang="ko-KR" altLang="en-US" sz="1100" u="none" strike="noStrike">
                          <a:effectLst/>
                        </a:rPr>
                        <a:t>서버 구현및 연동 불가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</a:tr>
              <a:tr h="192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920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안드로이드 버전변경 불가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</a:tr>
              <a:tr h="192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920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길찾기 알고리즘 구현 문제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</a:tr>
              <a:tr h="192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756660"/>
              </p:ext>
            </p:extLst>
          </p:nvPr>
        </p:nvGraphicFramePr>
        <p:xfrm>
          <a:off x="2797575" y="4293096"/>
          <a:ext cx="6336200" cy="14041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4156"/>
                <a:gridCol w="443159"/>
                <a:gridCol w="588999"/>
                <a:gridCol w="481908"/>
                <a:gridCol w="481908"/>
                <a:gridCol w="481908"/>
                <a:gridCol w="481908"/>
                <a:gridCol w="526530"/>
                <a:gridCol w="481908"/>
                <a:gridCol w="481908"/>
                <a:gridCol w="481908"/>
              </a:tblGrid>
              <a:tr h="3068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리스크 항목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w1Ph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w2Ps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w3Pd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wtCt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wcCc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wsCs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risk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우선순위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</a:tr>
              <a:tr h="1767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책임 프로그래머의 부재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0.54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0.73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</a:tr>
              <a:tr h="3068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DB</a:t>
                      </a:r>
                      <a:r>
                        <a:rPr lang="ko-KR" altLang="en-US" sz="900" u="none" strike="noStrike">
                          <a:effectLst/>
                        </a:rPr>
                        <a:t>서버 구현및 연동 불가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0.21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0.64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0.78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</a:tr>
              <a:tr h="3068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안드로이드 버전변경 불가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0.69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</a:tr>
              <a:tr h="3068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길찾기 알고리즘 구현 문제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0.51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0.52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0.76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773889"/>
              </p:ext>
            </p:extLst>
          </p:nvPr>
        </p:nvGraphicFramePr>
        <p:xfrm>
          <a:off x="5472100" y="1484784"/>
          <a:ext cx="2057400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6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가중치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en-US" sz="1100" u="none" strike="noStrike">
                          <a:effectLst/>
                        </a:rPr>
                        <a:t>w)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실패확률</a:t>
                      </a:r>
                      <a:r>
                        <a:rPr lang="en-US" altLang="ko-KR" sz="1100" u="none" strike="noStrike">
                          <a:effectLst/>
                        </a:rPr>
                        <a:t>(p)/</a:t>
                      </a:r>
                      <a:r>
                        <a:rPr lang="ko-KR" altLang="en-US" sz="1100" u="none" strike="noStrike">
                          <a:effectLst/>
                        </a:rPr>
                        <a:t>심각성</a:t>
                      </a:r>
                      <a:r>
                        <a:rPr lang="en-US" altLang="ko-KR" sz="1100" u="none" strike="noStrike">
                          <a:effectLst/>
                        </a:rPr>
                        <a:t>©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69658"/>
              </p:ext>
            </p:extLst>
          </p:nvPr>
        </p:nvGraphicFramePr>
        <p:xfrm>
          <a:off x="7632340" y="1124744"/>
          <a:ext cx="13716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가중치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en-US" sz="1100" u="none" strike="noStrike">
                          <a:effectLst/>
                        </a:rPr>
                        <a:t>w)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17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– </a:t>
            </a:r>
            <a:r>
              <a:rPr lang="ko-KR" altLang="en-US" sz="3200" b="1" spc="-5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레이아웃 초안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6" name="Picture 2" descr="C:\Users\SA-04\Desktop\MartINI\레이아웃 초안_전체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113" y="1808820"/>
            <a:ext cx="6418888" cy="306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한쪽 모서리가 둥근 사각형 7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프로젝트 계획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530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5913276"/>
            <a:ext cx="9144000" cy="944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/>
          <p:cNvSpPr txBox="1"/>
          <p:nvPr/>
        </p:nvSpPr>
        <p:spPr>
          <a:xfrm>
            <a:off x="610692" y="1724791"/>
            <a:ext cx="2698433" cy="55592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altLang="ko-KR" sz="3400" b="1" spc="-50" dirty="0" smtClean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CONTENTS</a:t>
            </a:r>
            <a:endParaRPr lang="ko-KR" altLang="en-US" sz="3400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54211" y="2276872"/>
            <a:ext cx="358978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선정동기</a:t>
            </a:r>
            <a:endParaRPr lang="en-US" altLang="ko-KR" sz="2000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4211" y="2742514"/>
            <a:ext cx="358978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문제점 및 해결방안</a:t>
            </a:r>
            <a:endParaRPr lang="en-US" altLang="ko-KR" sz="2000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54211" y="3208156"/>
            <a:ext cx="358978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기능</a:t>
            </a:r>
            <a:endParaRPr lang="en-US" altLang="ko-KR" sz="2000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8" y="5985284"/>
            <a:ext cx="2712496" cy="80460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554211" y="3673798"/>
            <a:ext cx="358978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조직도</a:t>
            </a:r>
            <a:endParaRPr lang="en-US" altLang="ko-KR" sz="2000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076056" y="2368915"/>
            <a:ext cx="432048" cy="231993"/>
          </a:xfrm>
          <a:prstGeom prst="roundRect">
            <a:avLst/>
          </a:prstGeom>
          <a:solidFill>
            <a:srgbClr val="DB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I</a:t>
            </a:r>
            <a:endParaRPr lang="ko-KR" altLang="en-US" sz="1600" b="1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076056" y="2832960"/>
            <a:ext cx="432048" cy="231993"/>
          </a:xfrm>
          <a:prstGeom prst="roundRect">
            <a:avLst/>
          </a:prstGeom>
          <a:solidFill>
            <a:srgbClr val="DB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altLang="ko-KR" sz="1600" b="1" dirty="0" smtClean="0"/>
              <a:t>II </a:t>
            </a:r>
            <a:endParaRPr lang="ko-KR" altLang="en-US" sz="1600" b="1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076056" y="3297005"/>
            <a:ext cx="432048" cy="231993"/>
          </a:xfrm>
          <a:prstGeom prst="roundRect">
            <a:avLst/>
          </a:prstGeom>
          <a:solidFill>
            <a:srgbClr val="DB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altLang="ko-KR" sz="1600" b="1" dirty="0" smtClean="0"/>
              <a:t>III </a:t>
            </a:r>
            <a:endParaRPr lang="ko-KR" altLang="en-US" sz="1600" b="1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076056" y="3761050"/>
            <a:ext cx="432048" cy="231993"/>
          </a:xfrm>
          <a:prstGeom prst="roundRect">
            <a:avLst/>
          </a:prstGeom>
          <a:solidFill>
            <a:srgbClr val="DB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altLang="ko-KR" sz="1600" b="1" dirty="0" smtClean="0"/>
              <a:t>IV </a:t>
            </a:r>
            <a:endParaRPr lang="ko-KR" altLang="en-US" sz="1600" b="1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5076056" y="4225095"/>
            <a:ext cx="432048" cy="231993"/>
          </a:xfrm>
          <a:prstGeom prst="roundRect">
            <a:avLst/>
          </a:prstGeom>
          <a:solidFill>
            <a:srgbClr val="DB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altLang="ko-KR" sz="1600" b="1" dirty="0"/>
              <a:t>V</a:t>
            </a:r>
            <a:endParaRPr lang="ko-KR" altLang="en-US" sz="1600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076056" y="4689140"/>
            <a:ext cx="432048" cy="231993"/>
          </a:xfrm>
          <a:prstGeom prst="roundRect">
            <a:avLst/>
          </a:prstGeom>
          <a:solidFill>
            <a:srgbClr val="DB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altLang="ko-KR" sz="1600" b="1" dirty="0" smtClean="0"/>
              <a:t>VI</a:t>
            </a:r>
            <a:endParaRPr lang="ko-KR" altLang="en-US" sz="1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554211" y="4139440"/>
            <a:ext cx="358978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개발 계획</a:t>
            </a:r>
            <a:endParaRPr lang="en-US" altLang="ko-KR" sz="2000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54211" y="4605081"/>
            <a:ext cx="358978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현재 진행 상황</a:t>
            </a:r>
            <a:endParaRPr lang="en-US" altLang="ko-KR" sz="2000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083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7. </a:t>
            </a:r>
            <a:r>
              <a:rPr lang="ko-KR" altLang="en-US" sz="3200" b="1" spc="-5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형상관리 </a:t>
            </a:r>
            <a:r>
              <a:rPr lang="en-US" altLang="ko-KR" sz="3200" b="1" spc="-5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– </a:t>
            </a:r>
            <a:r>
              <a:rPr lang="ko-KR" altLang="en-US" sz="3200" b="1" spc="-5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명세서</a:t>
            </a:r>
            <a:r>
              <a:rPr lang="en-US" altLang="ko-KR" sz="3200" b="1" spc="-5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 </a:t>
            </a:r>
            <a:r>
              <a:rPr lang="en-US" altLang="ko-KR" sz="3200" b="1" spc="-5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/ </a:t>
            </a:r>
            <a:r>
              <a:rPr lang="ko-KR" altLang="en-US" sz="3200" b="1" spc="-5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기획서</a:t>
            </a:r>
            <a:r>
              <a:rPr lang="en-US" altLang="ko-KR" sz="3200" b="1" spc="-5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 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프로젝트 계획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tx1"/>
                </a:solidFill>
              </a:rPr>
              <a:t>현재진행상황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SA-01\Desktop\폴더들\아비\명세서 및 위험분석 현상관리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280" y="1844824"/>
            <a:ext cx="6213533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46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7. </a:t>
            </a:r>
            <a:r>
              <a:rPr lang="ko-KR" altLang="en-US" sz="3200" b="1" spc="-5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형상관리 </a:t>
            </a:r>
            <a:r>
              <a:rPr lang="en-US" altLang="ko-KR" sz="3200" b="1" spc="-5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- </a:t>
            </a:r>
            <a:r>
              <a:rPr lang="ko-KR" altLang="en-US" sz="3200" b="1" spc="-5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코드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프로젝트 계획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tx1"/>
                </a:solidFill>
              </a:rPr>
              <a:t>현재진행상황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7" t="9748" r="11210"/>
          <a:stretch/>
        </p:blipFill>
        <p:spPr bwMode="auto">
          <a:xfrm>
            <a:off x="2627784" y="984868"/>
            <a:ext cx="3854568" cy="341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2" t="9130" r="8333"/>
          <a:stretch/>
        </p:blipFill>
        <p:spPr bwMode="auto">
          <a:xfrm>
            <a:off x="4788024" y="1628800"/>
            <a:ext cx="5117466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455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6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현재 진행 상황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16" name="한쪽 모서리가 둥근 사각형 15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프로젝트 계획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tx1"/>
                </a:solidFill>
              </a:rPr>
              <a:t>현재진행상황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316" y="1249740"/>
            <a:ext cx="10287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580" y="1249740"/>
            <a:ext cx="10287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844" y="1249740"/>
            <a:ext cx="10287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108" y="1249740"/>
            <a:ext cx="10287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372" y="1249740"/>
            <a:ext cx="10287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418" y="3305262"/>
            <a:ext cx="1371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866418" y="4581128"/>
            <a:ext cx="685800" cy="11625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717032"/>
            <a:ext cx="10287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187" y="3717032"/>
            <a:ext cx="10287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350" y="3717032"/>
            <a:ext cx="10287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512" y="3717032"/>
            <a:ext cx="10287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3552564" y="4581128"/>
            <a:ext cx="685453" cy="11625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4238018" y="5422844"/>
            <a:ext cx="5075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6" idx="2"/>
          </p:cNvCxnSpPr>
          <p:nvPr/>
        </p:nvCxnSpPr>
        <p:spPr>
          <a:xfrm rot="5400000" flipH="1" flipV="1">
            <a:off x="2571310" y="3814980"/>
            <a:ext cx="2566690" cy="1290674"/>
          </a:xfrm>
          <a:prstGeom prst="bentConnector3">
            <a:avLst>
              <a:gd name="adj1" fmla="val -3463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59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6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현재 진행 상황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3082" name="Picture 10" descr="C:\Users\user\Desktop\복\캡디프\33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1052736"/>
            <a:ext cx="2082963" cy="250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한쪽 모서리가 둥근 사각형 18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프로젝트 계획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tx1"/>
                </a:solidFill>
              </a:rPr>
              <a:t>현재진행상황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4" y="1048083"/>
            <a:ext cx="1800200" cy="2995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625" y="1052736"/>
            <a:ext cx="1797403" cy="2990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67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791786" y="2185857"/>
            <a:ext cx="3560428" cy="947587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5200" b="1" spc="-300" dirty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Thank you</a:t>
            </a:r>
            <a:endParaRPr lang="ko-KR" altLang="en-US" sz="5200" b="1" spc="-300" dirty="0">
              <a:blipFill dpi="0" rotWithShape="1">
                <a:blip r:embed="rId2"/>
                <a:srcRect/>
                <a:tile tx="0" ty="0" sx="20000" sy="20000" flip="none" algn="tl"/>
              </a:blip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155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 smtClean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1. </a:t>
            </a:r>
            <a:r>
              <a:rPr lang="ko-KR" altLang="en-US" sz="3200" b="1" spc="-50" dirty="0" smtClean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선정동기</a:t>
            </a:r>
            <a:endParaRPr lang="en-US" altLang="ko-KR" sz="3200" b="1" spc="-50" dirty="0">
              <a:blipFill dpi="0" rotWithShape="1">
                <a:blip r:embed="rId2"/>
                <a:srcRect/>
                <a:tile tx="0" ty="0" sx="20000" sy="20000" flip="none" algn="tl"/>
              </a:blipFill>
              <a:latin typeface="+mn-ea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2790704" y="1124745"/>
            <a:ext cx="6353296" cy="4631318"/>
            <a:chOff x="0" y="1052736"/>
            <a:chExt cx="9144000" cy="5854843"/>
          </a:xfrm>
        </p:grpSpPr>
        <p:sp>
          <p:nvSpPr>
            <p:cNvPr id="4" name="직사각형 3"/>
            <p:cNvSpPr/>
            <p:nvPr/>
          </p:nvSpPr>
          <p:spPr>
            <a:xfrm>
              <a:off x="0" y="5842659"/>
              <a:ext cx="9144000" cy="1048213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5624107"/>
              <a:ext cx="9144000" cy="218553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561663" y="5820200"/>
              <a:ext cx="106136" cy="1081085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사각형 설명선 6"/>
            <p:cNvSpPr/>
            <p:nvPr/>
          </p:nvSpPr>
          <p:spPr>
            <a:xfrm>
              <a:off x="1860386" y="1052736"/>
              <a:ext cx="2099546" cy="1036215"/>
            </a:xfrm>
            <a:prstGeom prst="wedgeRoundRectCallout">
              <a:avLst>
                <a:gd name="adj1" fmla="val -37857"/>
                <a:gd name="adj2" fmla="val 89007"/>
                <a:gd name="adj3" fmla="val 16667"/>
              </a:avLst>
            </a:prstGeom>
            <a:solidFill>
              <a:srgbClr val="80CCC8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ko-KR" altLang="en-US" sz="2000" dirty="0">
                <a:solidFill>
                  <a:prstClr val="white"/>
                </a:solidFill>
                <a:ea typeface="야놀자 야체 B" panose="02020603020101020101" pitchFamily="18" charset="-127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705708" y="2519929"/>
              <a:ext cx="1882706" cy="3322729"/>
              <a:chOff x="940944" y="2519928"/>
              <a:chExt cx="2510274" cy="3322729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940944" y="4161764"/>
                <a:ext cx="2510274" cy="1680893"/>
                <a:chOff x="940944" y="4161764"/>
                <a:chExt cx="2510274" cy="1680893"/>
              </a:xfrm>
            </p:grpSpPr>
            <p:sp>
              <p:nvSpPr>
                <p:cNvPr id="13" name="Rectangle 36"/>
                <p:cNvSpPr>
                  <a:spLocks noChangeArrowheads="1"/>
                </p:cNvSpPr>
                <p:nvPr/>
              </p:nvSpPr>
              <p:spPr bwMode="auto">
                <a:xfrm>
                  <a:off x="1738548" y="4430260"/>
                  <a:ext cx="672206" cy="752450"/>
                </a:xfrm>
                <a:prstGeom prst="rect">
                  <a:avLst/>
                </a:prstGeom>
                <a:solidFill>
                  <a:srgbClr val="FDCC9B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" name="자유형 13"/>
                <p:cNvSpPr>
                  <a:spLocks/>
                </p:cNvSpPr>
                <p:nvPr/>
              </p:nvSpPr>
              <p:spPr bwMode="auto">
                <a:xfrm>
                  <a:off x="940944" y="4732819"/>
                  <a:ext cx="2510274" cy="1109838"/>
                </a:xfrm>
                <a:custGeom>
                  <a:avLst/>
                  <a:gdLst>
                    <a:gd name="connsiteX0" fmla="*/ 1134363 w 2510274"/>
                    <a:gd name="connsiteY0" fmla="*/ 0 h 1109838"/>
                    <a:gd name="connsiteX1" fmla="*/ 1134364 w 2510274"/>
                    <a:gd name="connsiteY1" fmla="*/ 0 h 1109838"/>
                    <a:gd name="connsiteX2" fmla="*/ 1134364 w 2510274"/>
                    <a:gd name="connsiteY2" fmla="*/ 0 h 1109838"/>
                    <a:gd name="connsiteX3" fmla="*/ 1134364 w 2510274"/>
                    <a:gd name="connsiteY3" fmla="*/ 0 h 1109838"/>
                    <a:gd name="connsiteX4" fmla="*/ 1216408 w 2510274"/>
                    <a:gd name="connsiteY4" fmla="*/ 3447 h 1109838"/>
                    <a:gd name="connsiteX5" fmla="*/ 1298452 w 2510274"/>
                    <a:gd name="connsiteY5" fmla="*/ 13787 h 1109838"/>
                    <a:gd name="connsiteX6" fmla="*/ 1379388 w 2510274"/>
                    <a:gd name="connsiteY6" fmla="*/ 29297 h 1109838"/>
                    <a:gd name="connsiteX7" fmla="*/ 1462542 w 2510274"/>
                    <a:gd name="connsiteY7" fmla="*/ 49977 h 1109838"/>
                    <a:gd name="connsiteX8" fmla="*/ 1543478 w 2510274"/>
                    <a:gd name="connsiteY8" fmla="*/ 77551 h 1109838"/>
                    <a:gd name="connsiteX9" fmla="*/ 1624414 w 2510274"/>
                    <a:gd name="connsiteY9" fmla="*/ 110295 h 1109838"/>
                    <a:gd name="connsiteX10" fmla="*/ 1703132 w 2510274"/>
                    <a:gd name="connsiteY10" fmla="*/ 146485 h 1109838"/>
                    <a:gd name="connsiteX11" fmla="*/ 1780742 w 2510274"/>
                    <a:gd name="connsiteY11" fmla="*/ 189569 h 1109838"/>
                    <a:gd name="connsiteX12" fmla="*/ 1856134 w 2510274"/>
                    <a:gd name="connsiteY12" fmla="*/ 232653 h 1109838"/>
                    <a:gd name="connsiteX13" fmla="*/ 1929309 w 2510274"/>
                    <a:gd name="connsiteY13" fmla="*/ 280906 h 1109838"/>
                    <a:gd name="connsiteX14" fmla="*/ 1999158 w 2510274"/>
                    <a:gd name="connsiteY14" fmla="*/ 332607 h 1109838"/>
                    <a:gd name="connsiteX15" fmla="*/ 2066790 w 2510274"/>
                    <a:gd name="connsiteY15" fmla="*/ 386031 h 1109838"/>
                    <a:gd name="connsiteX16" fmla="*/ 2131095 w 2510274"/>
                    <a:gd name="connsiteY16" fmla="*/ 442901 h 1109838"/>
                    <a:gd name="connsiteX17" fmla="*/ 2190965 w 2510274"/>
                    <a:gd name="connsiteY17" fmla="*/ 501495 h 1109838"/>
                    <a:gd name="connsiteX18" fmla="*/ 2246401 w 2510274"/>
                    <a:gd name="connsiteY18" fmla="*/ 561813 h 1109838"/>
                    <a:gd name="connsiteX19" fmla="*/ 2299619 w 2510274"/>
                    <a:gd name="connsiteY19" fmla="*/ 622130 h 1109838"/>
                    <a:gd name="connsiteX20" fmla="*/ 2346185 w 2510274"/>
                    <a:gd name="connsiteY20" fmla="*/ 684171 h 1109838"/>
                    <a:gd name="connsiteX21" fmla="*/ 2387207 w 2510274"/>
                    <a:gd name="connsiteY21" fmla="*/ 747935 h 1109838"/>
                    <a:gd name="connsiteX22" fmla="*/ 2422686 w 2510274"/>
                    <a:gd name="connsiteY22" fmla="*/ 809975 h 1109838"/>
                    <a:gd name="connsiteX23" fmla="*/ 2454839 w 2510274"/>
                    <a:gd name="connsiteY23" fmla="*/ 872016 h 1109838"/>
                    <a:gd name="connsiteX24" fmla="*/ 2478122 w 2510274"/>
                    <a:gd name="connsiteY24" fmla="*/ 934056 h 1109838"/>
                    <a:gd name="connsiteX25" fmla="*/ 2496970 w 2510274"/>
                    <a:gd name="connsiteY25" fmla="*/ 992650 h 1109838"/>
                    <a:gd name="connsiteX26" fmla="*/ 2506948 w 2510274"/>
                    <a:gd name="connsiteY26" fmla="*/ 1052968 h 1109838"/>
                    <a:gd name="connsiteX27" fmla="*/ 2510274 w 2510274"/>
                    <a:gd name="connsiteY27" fmla="*/ 1109838 h 1109838"/>
                    <a:gd name="connsiteX28" fmla="*/ 1134363 w 2510274"/>
                    <a:gd name="connsiteY28" fmla="*/ 1109838 h 1109838"/>
                    <a:gd name="connsiteX29" fmla="*/ 1134363 w 2510274"/>
                    <a:gd name="connsiteY29" fmla="*/ 847164 h 1109838"/>
                    <a:gd name="connsiteX30" fmla="*/ 0 w 2510274"/>
                    <a:gd name="connsiteY30" fmla="*/ 847164 h 1109838"/>
                    <a:gd name="connsiteX31" fmla="*/ 2740 w 2510274"/>
                    <a:gd name="connsiteY31" fmla="*/ 803754 h 1109838"/>
                    <a:gd name="connsiteX32" fmla="*/ 12787 w 2510274"/>
                    <a:gd name="connsiteY32" fmla="*/ 757712 h 1109838"/>
                    <a:gd name="connsiteX33" fmla="*/ 26487 w 2510274"/>
                    <a:gd name="connsiteY33" fmla="*/ 712986 h 1109838"/>
                    <a:gd name="connsiteX34" fmla="*/ 47493 w 2510274"/>
                    <a:gd name="connsiteY34" fmla="*/ 665629 h 1109838"/>
                    <a:gd name="connsiteX35" fmla="*/ 72154 w 2510274"/>
                    <a:gd name="connsiteY35" fmla="*/ 618272 h 1109838"/>
                    <a:gd name="connsiteX36" fmla="*/ 102294 w 2510274"/>
                    <a:gd name="connsiteY36" fmla="*/ 570915 h 1109838"/>
                    <a:gd name="connsiteX37" fmla="*/ 137000 w 2510274"/>
                    <a:gd name="connsiteY37" fmla="*/ 522243 h 1109838"/>
                    <a:gd name="connsiteX38" fmla="*/ 175361 w 2510274"/>
                    <a:gd name="connsiteY38" fmla="*/ 474886 h 1109838"/>
                    <a:gd name="connsiteX39" fmla="*/ 217374 w 2510274"/>
                    <a:gd name="connsiteY39" fmla="*/ 428844 h 1109838"/>
                    <a:gd name="connsiteX40" fmla="*/ 263954 w 2510274"/>
                    <a:gd name="connsiteY40" fmla="*/ 382803 h 1109838"/>
                    <a:gd name="connsiteX41" fmla="*/ 312361 w 2510274"/>
                    <a:gd name="connsiteY41" fmla="*/ 338077 h 1109838"/>
                    <a:gd name="connsiteX42" fmla="*/ 365335 w 2510274"/>
                    <a:gd name="connsiteY42" fmla="*/ 294666 h 1109838"/>
                    <a:gd name="connsiteX43" fmla="*/ 421048 w 2510274"/>
                    <a:gd name="connsiteY43" fmla="*/ 253886 h 1109838"/>
                    <a:gd name="connsiteX44" fmla="*/ 479502 w 2510274"/>
                    <a:gd name="connsiteY44" fmla="*/ 214422 h 1109838"/>
                    <a:gd name="connsiteX45" fmla="*/ 539782 w 2510274"/>
                    <a:gd name="connsiteY45" fmla="*/ 177589 h 1109838"/>
                    <a:gd name="connsiteX46" fmla="*/ 600975 w 2510274"/>
                    <a:gd name="connsiteY46" fmla="*/ 144702 h 1109838"/>
                    <a:gd name="connsiteX47" fmla="*/ 664909 w 2510274"/>
                    <a:gd name="connsiteY47" fmla="*/ 111815 h 1109838"/>
                    <a:gd name="connsiteX48" fmla="*/ 730669 w 2510274"/>
                    <a:gd name="connsiteY48" fmla="*/ 84190 h 1109838"/>
                    <a:gd name="connsiteX49" fmla="*/ 796429 w 2510274"/>
                    <a:gd name="connsiteY49" fmla="*/ 59196 h 1109838"/>
                    <a:gd name="connsiteX50" fmla="*/ 864016 w 2510274"/>
                    <a:gd name="connsiteY50" fmla="*/ 38149 h 1109838"/>
                    <a:gd name="connsiteX51" fmla="*/ 931603 w 2510274"/>
                    <a:gd name="connsiteY51" fmla="*/ 22363 h 1109838"/>
                    <a:gd name="connsiteX52" fmla="*/ 999190 w 2510274"/>
                    <a:gd name="connsiteY52" fmla="*/ 10524 h 1109838"/>
                    <a:gd name="connsiteX53" fmla="*/ 1066777 w 2510274"/>
                    <a:gd name="connsiteY53" fmla="*/ 2631 h 1109838"/>
                    <a:gd name="connsiteX54" fmla="*/ 1134363 w 2510274"/>
                    <a:gd name="connsiteY54" fmla="*/ 0 h 110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2510274" h="1109838">
                      <a:moveTo>
                        <a:pt x="1134363" y="0"/>
                      </a:moveTo>
                      <a:lnTo>
                        <a:pt x="1134364" y="0"/>
                      </a:lnTo>
                      <a:lnTo>
                        <a:pt x="1134364" y="0"/>
                      </a:lnTo>
                      <a:lnTo>
                        <a:pt x="1134364" y="0"/>
                      </a:lnTo>
                      <a:lnTo>
                        <a:pt x="1216408" y="3447"/>
                      </a:lnTo>
                      <a:lnTo>
                        <a:pt x="1298452" y="13787"/>
                      </a:lnTo>
                      <a:lnTo>
                        <a:pt x="1379388" y="29297"/>
                      </a:lnTo>
                      <a:lnTo>
                        <a:pt x="1462542" y="49977"/>
                      </a:lnTo>
                      <a:lnTo>
                        <a:pt x="1543478" y="77551"/>
                      </a:lnTo>
                      <a:lnTo>
                        <a:pt x="1624414" y="110295"/>
                      </a:lnTo>
                      <a:lnTo>
                        <a:pt x="1703132" y="146485"/>
                      </a:lnTo>
                      <a:lnTo>
                        <a:pt x="1780742" y="189569"/>
                      </a:lnTo>
                      <a:lnTo>
                        <a:pt x="1856134" y="232653"/>
                      </a:lnTo>
                      <a:lnTo>
                        <a:pt x="1929309" y="280906"/>
                      </a:lnTo>
                      <a:lnTo>
                        <a:pt x="1999158" y="332607"/>
                      </a:lnTo>
                      <a:lnTo>
                        <a:pt x="2066790" y="386031"/>
                      </a:lnTo>
                      <a:lnTo>
                        <a:pt x="2131095" y="442901"/>
                      </a:lnTo>
                      <a:lnTo>
                        <a:pt x="2190965" y="501495"/>
                      </a:lnTo>
                      <a:lnTo>
                        <a:pt x="2246401" y="561813"/>
                      </a:lnTo>
                      <a:lnTo>
                        <a:pt x="2299619" y="622130"/>
                      </a:lnTo>
                      <a:lnTo>
                        <a:pt x="2346185" y="684171"/>
                      </a:lnTo>
                      <a:lnTo>
                        <a:pt x="2387207" y="747935"/>
                      </a:lnTo>
                      <a:lnTo>
                        <a:pt x="2422686" y="809975"/>
                      </a:lnTo>
                      <a:lnTo>
                        <a:pt x="2454839" y="872016"/>
                      </a:lnTo>
                      <a:lnTo>
                        <a:pt x="2478122" y="934056"/>
                      </a:lnTo>
                      <a:lnTo>
                        <a:pt x="2496970" y="992650"/>
                      </a:lnTo>
                      <a:lnTo>
                        <a:pt x="2506948" y="1052968"/>
                      </a:lnTo>
                      <a:lnTo>
                        <a:pt x="2510274" y="1109838"/>
                      </a:lnTo>
                      <a:lnTo>
                        <a:pt x="1134363" y="1109838"/>
                      </a:lnTo>
                      <a:lnTo>
                        <a:pt x="1134363" y="847164"/>
                      </a:lnTo>
                      <a:lnTo>
                        <a:pt x="0" y="847164"/>
                      </a:lnTo>
                      <a:lnTo>
                        <a:pt x="2740" y="803754"/>
                      </a:lnTo>
                      <a:lnTo>
                        <a:pt x="12787" y="757712"/>
                      </a:lnTo>
                      <a:lnTo>
                        <a:pt x="26487" y="712986"/>
                      </a:lnTo>
                      <a:lnTo>
                        <a:pt x="47493" y="665629"/>
                      </a:lnTo>
                      <a:lnTo>
                        <a:pt x="72154" y="618272"/>
                      </a:lnTo>
                      <a:lnTo>
                        <a:pt x="102294" y="570915"/>
                      </a:lnTo>
                      <a:lnTo>
                        <a:pt x="137000" y="522243"/>
                      </a:lnTo>
                      <a:lnTo>
                        <a:pt x="175361" y="474886"/>
                      </a:lnTo>
                      <a:lnTo>
                        <a:pt x="217374" y="428844"/>
                      </a:lnTo>
                      <a:lnTo>
                        <a:pt x="263954" y="382803"/>
                      </a:lnTo>
                      <a:lnTo>
                        <a:pt x="312361" y="338077"/>
                      </a:lnTo>
                      <a:lnTo>
                        <a:pt x="365335" y="294666"/>
                      </a:lnTo>
                      <a:lnTo>
                        <a:pt x="421048" y="253886"/>
                      </a:lnTo>
                      <a:lnTo>
                        <a:pt x="479502" y="214422"/>
                      </a:lnTo>
                      <a:lnTo>
                        <a:pt x="539782" y="177589"/>
                      </a:lnTo>
                      <a:lnTo>
                        <a:pt x="600975" y="144702"/>
                      </a:lnTo>
                      <a:lnTo>
                        <a:pt x="664909" y="111815"/>
                      </a:lnTo>
                      <a:lnTo>
                        <a:pt x="730669" y="84190"/>
                      </a:lnTo>
                      <a:lnTo>
                        <a:pt x="796429" y="59196"/>
                      </a:lnTo>
                      <a:lnTo>
                        <a:pt x="864016" y="38149"/>
                      </a:lnTo>
                      <a:lnTo>
                        <a:pt x="931603" y="22363"/>
                      </a:lnTo>
                      <a:lnTo>
                        <a:pt x="999190" y="10524"/>
                      </a:lnTo>
                      <a:lnTo>
                        <a:pt x="1066777" y="2631"/>
                      </a:lnTo>
                      <a:lnTo>
                        <a:pt x="1134363" y="0"/>
                      </a:lnTo>
                      <a:close/>
                    </a:path>
                  </a:pathLst>
                </a:custGeom>
                <a:solidFill>
                  <a:srgbClr val="80CCC8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" name="Freeform 52"/>
                <p:cNvSpPr>
                  <a:spLocks/>
                </p:cNvSpPr>
                <p:nvPr/>
              </p:nvSpPr>
              <p:spPr bwMode="auto">
                <a:xfrm>
                  <a:off x="1647146" y="4764111"/>
                  <a:ext cx="880649" cy="258339"/>
                </a:xfrm>
                <a:custGeom>
                  <a:avLst/>
                  <a:gdLst>
                    <a:gd name="T0" fmla="*/ 377 w 767"/>
                    <a:gd name="T1" fmla="*/ 0 h 225"/>
                    <a:gd name="T2" fmla="*/ 474 w 767"/>
                    <a:gd name="T3" fmla="*/ 3 h 225"/>
                    <a:gd name="T4" fmla="*/ 572 w 767"/>
                    <a:gd name="T5" fmla="*/ 14 h 225"/>
                    <a:gd name="T6" fmla="*/ 670 w 767"/>
                    <a:gd name="T7" fmla="*/ 29 h 225"/>
                    <a:gd name="T8" fmla="*/ 767 w 767"/>
                    <a:gd name="T9" fmla="*/ 50 h 225"/>
                    <a:gd name="T10" fmla="*/ 761 w 767"/>
                    <a:gd name="T11" fmla="*/ 58 h 225"/>
                    <a:gd name="T12" fmla="*/ 750 w 767"/>
                    <a:gd name="T13" fmla="*/ 67 h 225"/>
                    <a:gd name="T14" fmla="*/ 736 w 767"/>
                    <a:gd name="T15" fmla="*/ 80 h 225"/>
                    <a:gd name="T16" fmla="*/ 720 w 767"/>
                    <a:gd name="T17" fmla="*/ 96 h 225"/>
                    <a:gd name="T18" fmla="*/ 698 w 767"/>
                    <a:gd name="T19" fmla="*/ 112 h 225"/>
                    <a:gd name="T20" fmla="*/ 674 w 767"/>
                    <a:gd name="T21" fmla="*/ 130 h 225"/>
                    <a:gd name="T22" fmla="*/ 647 w 767"/>
                    <a:gd name="T23" fmla="*/ 146 h 225"/>
                    <a:gd name="T24" fmla="*/ 616 w 767"/>
                    <a:gd name="T25" fmla="*/ 163 h 225"/>
                    <a:gd name="T26" fmla="*/ 584 w 767"/>
                    <a:gd name="T27" fmla="*/ 180 h 225"/>
                    <a:gd name="T28" fmla="*/ 548 w 767"/>
                    <a:gd name="T29" fmla="*/ 195 h 225"/>
                    <a:gd name="T30" fmla="*/ 509 w 767"/>
                    <a:gd name="T31" fmla="*/ 206 h 225"/>
                    <a:gd name="T32" fmla="*/ 467 w 767"/>
                    <a:gd name="T33" fmla="*/ 217 h 225"/>
                    <a:gd name="T34" fmla="*/ 423 w 767"/>
                    <a:gd name="T35" fmla="*/ 223 h 225"/>
                    <a:gd name="T36" fmla="*/ 377 w 767"/>
                    <a:gd name="T37" fmla="*/ 225 h 225"/>
                    <a:gd name="T38" fmla="*/ 330 w 767"/>
                    <a:gd name="T39" fmla="*/ 223 h 225"/>
                    <a:gd name="T40" fmla="*/ 286 w 767"/>
                    <a:gd name="T41" fmla="*/ 217 h 225"/>
                    <a:gd name="T42" fmla="*/ 245 w 767"/>
                    <a:gd name="T43" fmla="*/ 206 h 225"/>
                    <a:gd name="T44" fmla="*/ 207 w 767"/>
                    <a:gd name="T45" fmla="*/ 194 h 225"/>
                    <a:gd name="T46" fmla="*/ 173 w 767"/>
                    <a:gd name="T47" fmla="*/ 179 h 225"/>
                    <a:gd name="T48" fmla="*/ 141 w 767"/>
                    <a:gd name="T49" fmla="*/ 163 h 225"/>
                    <a:gd name="T50" fmla="*/ 112 w 767"/>
                    <a:gd name="T51" fmla="*/ 145 h 225"/>
                    <a:gd name="T52" fmla="*/ 86 w 767"/>
                    <a:gd name="T53" fmla="*/ 127 h 225"/>
                    <a:gd name="T54" fmla="*/ 64 w 767"/>
                    <a:gd name="T55" fmla="*/ 111 h 225"/>
                    <a:gd name="T56" fmla="*/ 44 w 767"/>
                    <a:gd name="T57" fmla="*/ 94 h 225"/>
                    <a:gd name="T58" fmla="*/ 28 w 767"/>
                    <a:gd name="T59" fmla="*/ 79 h 225"/>
                    <a:gd name="T60" fmla="*/ 16 w 767"/>
                    <a:gd name="T61" fmla="*/ 66 h 225"/>
                    <a:gd name="T62" fmla="*/ 7 w 767"/>
                    <a:gd name="T63" fmla="*/ 57 h 225"/>
                    <a:gd name="T64" fmla="*/ 2 w 767"/>
                    <a:gd name="T65" fmla="*/ 49 h 225"/>
                    <a:gd name="T66" fmla="*/ 0 w 767"/>
                    <a:gd name="T67" fmla="*/ 47 h 225"/>
                    <a:gd name="T68" fmla="*/ 94 w 767"/>
                    <a:gd name="T69" fmla="*/ 27 h 225"/>
                    <a:gd name="T70" fmla="*/ 187 w 767"/>
                    <a:gd name="T71" fmla="*/ 13 h 225"/>
                    <a:gd name="T72" fmla="*/ 282 w 767"/>
                    <a:gd name="T73" fmla="*/ 3 h 225"/>
                    <a:gd name="T74" fmla="*/ 377 w 767"/>
                    <a:gd name="T75" fmla="*/ 0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7" h="225">
                      <a:moveTo>
                        <a:pt x="377" y="0"/>
                      </a:moveTo>
                      <a:lnTo>
                        <a:pt x="474" y="3"/>
                      </a:lnTo>
                      <a:lnTo>
                        <a:pt x="572" y="14"/>
                      </a:lnTo>
                      <a:lnTo>
                        <a:pt x="670" y="29"/>
                      </a:lnTo>
                      <a:lnTo>
                        <a:pt x="767" y="50"/>
                      </a:lnTo>
                      <a:lnTo>
                        <a:pt x="761" y="58"/>
                      </a:lnTo>
                      <a:lnTo>
                        <a:pt x="750" y="67"/>
                      </a:lnTo>
                      <a:lnTo>
                        <a:pt x="736" y="80"/>
                      </a:lnTo>
                      <a:lnTo>
                        <a:pt x="720" y="96"/>
                      </a:lnTo>
                      <a:lnTo>
                        <a:pt x="698" y="112"/>
                      </a:lnTo>
                      <a:lnTo>
                        <a:pt x="674" y="130"/>
                      </a:lnTo>
                      <a:lnTo>
                        <a:pt x="647" y="146"/>
                      </a:lnTo>
                      <a:lnTo>
                        <a:pt x="616" y="163"/>
                      </a:lnTo>
                      <a:lnTo>
                        <a:pt x="584" y="180"/>
                      </a:lnTo>
                      <a:lnTo>
                        <a:pt x="548" y="195"/>
                      </a:lnTo>
                      <a:lnTo>
                        <a:pt x="509" y="206"/>
                      </a:lnTo>
                      <a:lnTo>
                        <a:pt x="467" y="217"/>
                      </a:lnTo>
                      <a:lnTo>
                        <a:pt x="423" y="223"/>
                      </a:lnTo>
                      <a:lnTo>
                        <a:pt x="377" y="225"/>
                      </a:lnTo>
                      <a:lnTo>
                        <a:pt x="330" y="223"/>
                      </a:lnTo>
                      <a:lnTo>
                        <a:pt x="286" y="217"/>
                      </a:lnTo>
                      <a:lnTo>
                        <a:pt x="245" y="206"/>
                      </a:lnTo>
                      <a:lnTo>
                        <a:pt x="207" y="194"/>
                      </a:lnTo>
                      <a:lnTo>
                        <a:pt x="173" y="179"/>
                      </a:lnTo>
                      <a:lnTo>
                        <a:pt x="141" y="163"/>
                      </a:lnTo>
                      <a:lnTo>
                        <a:pt x="112" y="145"/>
                      </a:lnTo>
                      <a:lnTo>
                        <a:pt x="86" y="127"/>
                      </a:lnTo>
                      <a:lnTo>
                        <a:pt x="64" y="111"/>
                      </a:lnTo>
                      <a:lnTo>
                        <a:pt x="44" y="94"/>
                      </a:lnTo>
                      <a:lnTo>
                        <a:pt x="28" y="79"/>
                      </a:lnTo>
                      <a:lnTo>
                        <a:pt x="16" y="66"/>
                      </a:lnTo>
                      <a:lnTo>
                        <a:pt x="7" y="57"/>
                      </a:lnTo>
                      <a:lnTo>
                        <a:pt x="2" y="49"/>
                      </a:lnTo>
                      <a:lnTo>
                        <a:pt x="0" y="47"/>
                      </a:lnTo>
                      <a:lnTo>
                        <a:pt x="94" y="27"/>
                      </a:lnTo>
                      <a:lnTo>
                        <a:pt x="187" y="13"/>
                      </a:lnTo>
                      <a:lnTo>
                        <a:pt x="282" y="3"/>
                      </a:lnTo>
                      <a:lnTo>
                        <a:pt x="377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" name="Freeform 53"/>
                <p:cNvSpPr>
                  <a:spLocks/>
                </p:cNvSpPr>
                <p:nvPr/>
              </p:nvSpPr>
              <p:spPr bwMode="auto">
                <a:xfrm>
                  <a:off x="1738548" y="4706509"/>
                  <a:ext cx="672206" cy="177589"/>
                </a:xfrm>
                <a:custGeom>
                  <a:avLst/>
                  <a:gdLst>
                    <a:gd name="T0" fmla="*/ 255 w 511"/>
                    <a:gd name="T1" fmla="*/ 0 h 135"/>
                    <a:gd name="T2" fmla="*/ 294 w 511"/>
                    <a:gd name="T3" fmla="*/ 1 h 135"/>
                    <a:gd name="T4" fmla="*/ 331 w 511"/>
                    <a:gd name="T5" fmla="*/ 4 h 135"/>
                    <a:gd name="T6" fmla="*/ 365 w 511"/>
                    <a:gd name="T7" fmla="*/ 8 h 135"/>
                    <a:gd name="T8" fmla="*/ 396 w 511"/>
                    <a:gd name="T9" fmla="*/ 14 h 135"/>
                    <a:gd name="T10" fmla="*/ 425 w 511"/>
                    <a:gd name="T11" fmla="*/ 19 h 135"/>
                    <a:gd name="T12" fmla="*/ 450 w 511"/>
                    <a:gd name="T13" fmla="*/ 25 h 135"/>
                    <a:gd name="T14" fmla="*/ 471 w 511"/>
                    <a:gd name="T15" fmla="*/ 30 h 135"/>
                    <a:gd name="T16" fmla="*/ 488 w 511"/>
                    <a:gd name="T17" fmla="*/ 35 h 135"/>
                    <a:gd name="T18" fmla="*/ 501 w 511"/>
                    <a:gd name="T19" fmla="*/ 39 h 135"/>
                    <a:gd name="T20" fmla="*/ 509 w 511"/>
                    <a:gd name="T21" fmla="*/ 42 h 135"/>
                    <a:gd name="T22" fmla="*/ 511 w 511"/>
                    <a:gd name="T23" fmla="*/ 42 h 135"/>
                    <a:gd name="T24" fmla="*/ 510 w 511"/>
                    <a:gd name="T25" fmla="*/ 44 h 135"/>
                    <a:gd name="T26" fmla="*/ 505 w 511"/>
                    <a:gd name="T27" fmla="*/ 49 h 135"/>
                    <a:gd name="T28" fmla="*/ 496 w 511"/>
                    <a:gd name="T29" fmla="*/ 57 h 135"/>
                    <a:gd name="T30" fmla="*/ 485 w 511"/>
                    <a:gd name="T31" fmla="*/ 66 h 135"/>
                    <a:gd name="T32" fmla="*/ 470 w 511"/>
                    <a:gd name="T33" fmla="*/ 77 h 135"/>
                    <a:gd name="T34" fmla="*/ 451 w 511"/>
                    <a:gd name="T35" fmla="*/ 88 h 135"/>
                    <a:gd name="T36" fmla="*/ 429 w 511"/>
                    <a:gd name="T37" fmla="*/ 100 h 135"/>
                    <a:gd name="T38" fmla="*/ 403 w 511"/>
                    <a:gd name="T39" fmla="*/ 112 h 135"/>
                    <a:gd name="T40" fmla="*/ 372 w 511"/>
                    <a:gd name="T41" fmla="*/ 121 h 135"/>
                    <a:gd name="T42" fmla="*/ 337 w 511"/>
                    <a:gd name="T43" fmla="*/ 128 h 135"/>
                    <a:gd name="T44" fmla="*/ 298 w 511"/>
                    <a:gd name="T45" fmla="*/ 134 h 135"/>
                    <a:gd name="T46" fmla="*/ 256 w 511"/>
                    <a:gd name="T47" fmla="*/ 135 h 135"/>
                    <a:gd name="T48" fmla="*/ 213 w 511"/>
                    <a:gd name="T49" fmla="*/ 134 h 135"/>
                    <a:gd name="T50" fmla="*/ 174 w 511"/>
                    <a:gd name="T51" fmla="*/ 128 h 135"/>
                    <a:gd name="T52" fmla="*/ 139 w 511"/>
                    <a:gd name="T53" fmla="*/ 121 h 135"/>
                    <a:gd name="T54" fmla="*/ 109 w 511"/>
                    <a:gd name="T55" fmla="*/ 112 h 135"/>
                    <a:gd name="T56" fmla="*/ 82 w 511"/>
                    <a:gd name="T57" fmla="*/ 100 h 135"/>
                    <a:gd name="T58" fmla="*/ 60 w 511"/>
                    <a:gd name="T59" fmla="*/ 88 h 135"/>
                    <a:gd name="T60" fmla="*/ 41 w 511"/>
                    <a:gd name="T61" fmla="*/ 77 h 135"/>
                    <a:gd name="T62" fmla="*/ 26 w 511"/>
                    <a:gd name="T63" fmla="*/ 66 h 135"/>
                    <a:gd name="T64" fmla="*/ 15 w 511"/>
                    <a:gd name="T65" fmla="*/ 57 h 135"/>
                    <a:gd name="T66" fmla="*/ 6 w 511"/>
                    <a:gd name="T67" fmla="*/ 49 h 135"/>
                    <a:gd name="T68" fmla="*/ 2 w 511"/>
                    <a:gd name="T69" fmla="*/ 44 h 135"/>
                    <a:gd name="T70" fmla="*/ 0 w 511"/>
                    <a:gd name="T71" fmla="*/ 42 h 135"/>
                    <a:gd name="T72" fmla="*/ 43 w 511"/>
                    <a:gd name="T73" fmla="*/ 27 h 135"/>
                    <a:gd name="T74" fmla="*/ 88 w 511"/>
                    <a:gd name="T75" fmla="*/ 16 h 135"/>
                    <a:gd name="T76" fmla="*/ 131 w 511"/>
                    <a:gd name="T77" fmla="*/ 8 h 135"/>
                    <a:gd name="T78" fmla="*/ 173 w 511"/>
                    <a:gd name="T79" fmla="*/ 3 h 135"/>
                    <a:gd name="T80" fmla="*/ 215 w 511"/>
                    <a:gd name="T81" fmla="*/ 0 h 135"/>
                    <a:gd name="T82" fmla="*/ 255 w 511"/>
                    <a:gd name="T83" fmla="*/ 0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11" h="135">
                      <a:moveTo>
                        <a:pt x="255" y="0"/>
                      </a:moveTo>
                      <a:lnTo>
                        <a:pt x="294" y="1"/>
                      </a:lnTo>
                      <a:lnTo>
                        <a:pt x="331" y="4"/>
                      </a:lnTo>
                      <a:lnTo>
                        <a:pt x="365" y="8"/>
                      </a:lnTo>
                      <a:lnTo>
                        <a:pt x="396" y="14"/>
                      </a:lnTo>
                      <a:lnTo>
                        <a:pt x="425" y="19"/>
                      </a:lnTo>
                      <a:lnTo>
                        <a:pt x="450" y="25"/>
                      </a:lnTo>
                      <a:lnTo>
                        <a:pt x="471" y="30"/>
                      </a:lnTo>
                      <a:lnTo>
                        <a:pt x="488" y="35"/>
                      </a:lnTo>
                      <a:lnTo>
                        <a:pt x="501" y="39"/>
                      </a:lnTo>
                      <a:lnTo>
                        <a:pt x="509" y="42"/>
                      </a:lnTo>
                      <a:lnTo>
                        <a:pt x="511" y="42"/>
                      </a:lnTo>
                      <a:lnTo>
                        <a:pt x="510" y="44"/>
                      </a:lnTo>
                      <a:lnTo>
                        <a:pt x="505" y="49"/>
                      </a:lnTo>
                      <a:lnTo>
                        <a:pt x="496" y="57"/>
                      </a:lnTo>
                      <a:lnTo>
                        <a:pt x="485" y="66"/>
                      </a:lnTo>
                      <a:lnTo>
                        <a:pt x="470" y="77"/>
                      </a:lnTo>
                      <a:lnTo>
                        <a:pt x="451" y="88"/>
                      </a:lnTo>
                      <a:lnTo>
                        <a:pt x="429" y="100"/>
                      </a:lnTo>
                      <a:lnTo>
                        <a:pt x="403" y="112"/>
                      </a:lnTo>
                      <a:lnTo>
                        <a:pt x="372" y="121"/>
                      </a:lnTo>
                      <a:lnTo>
                        <a:pt x="337" y="128"/>
                      </a:lnTo>
                      <a:lnTo>
                        <a:pt x="298" y="134"/>
                      </a:lnTo>
                      <a:lnTo>
                        <a:pt x="256" y="135"/>
                      </a:lnTo>
                      <a:lnTo>
                        <a:pt x="213" y="134"/>
                      </a:lnTo>
                      <a:lnTo>
                        <a:pt x="174" y="128"/>
                      </a:lnTo>
                      <a:lnTo>
                        <a:pt x="139" y="121"/>
                      </a:lnTo>
                      <a:lnTo>
                        <a:pt x="109" y="112"/>
                      </a:lnTo>
                      <a:lnTo>
                        <a:pt x="82" y="100"/>
                      </a:lnTo>
                      <a:lnTo>
                        <a:pt x="60" y="88"/>
                      </a:lnTo>
                      <a:lnTo>
                        <a:pt x="41" y="77"/>
                      </a:lnTo>
                      <a:lnTo>
                        <a:pt x="26" y="66"/>
                      </a:lnTo>
                      <a:lnTo>
                        <a:pt x="15" y="57"/>
                      </a:lnTo>
                      <a:lnTo>
                        <a:pt x="6" y="49"/>
                      </a:lnTo>
                      <a:lnTo>
                        <a:pt x="2" y="44"/>
                      </a:lnTo>
                      <a:lnTo>
                        <a:pt x="0" y="42"/>
                      </a:lnTo>
                      <a:lnTo>
                        <a:pt x="43" y="27"/>
                      </a:lnTo>
                      <a:lnTo>
                        <a:pt x="88" y="16"/>
                      </a:lnTo>
                      <a:lnTo>
                        <a:pt x="131" y="8"/>
                      </a:lnTo>
                      <a:lnTo>
                        <a:pt x="173" y="3"/>
                      </a:lnTo>
                      <a:lnTo>
                        <a:pt x="215" y="0"/>
                      </a:lnTo>
                      <a:lnTo>
                        <a:pt x="255" y="0"/>
                      </a:lnTo>
                      <a:close/>
                    </a:path>
                  </a:pathLst>
                </a:custGeom>
                <a:solidFill>
                  <a:srgbClr val="FDCC9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Freeform 33"/>
                <p:cNvSpPr>
                  <a:spLocks/>
                </p:cNvSpPr>
                <p:nvPr/>
              </p:nvSpPr>
              <p:spPr bwMode="auto">
                <a:xfrm>
                  <a:off x="1682683" y="4161764"/>
                  <a:ext cx="786052" cy="587426"/>
                </a:xfrm>
                <a:custGeom>
                  <a:avLst/>
                  <a:gdLst>
                    <a:gd name="T0" fmla="*/ 118 w 1117"/>
                    <a:gd name="T1" fmla="*/ 0 h 834"/>
                    <a:gd name="T2" fmla="*/ 999 w 1117"/>
                    <a:gd name="T3" fmla="*/ 0 h 834"/>
                    <a:gd name="T4" fmla="*/ 1006 w 1117"/>
                    <a:gd name="T5" fmla="*/ 21 h 834"/>
                    <a:gd name="T6" fmla="*/ 1011 w 1117"/>
                    <a:gd name="T7" fmla="*/ 50 h 834"/>
                    <a:gd name="T8" fmla="*/ 1015 w 1117"/>
                    <a:gd name="T9" fmla="*/ 85 h 834"/>
                    <a:gd name="T10" fmla="*/ 1018 w 1117"/>
                    <a:gd name="T11" fmla="*/ 126 h 834"/>
                    <a:gd name="T12" fmla="*/ 1021 w 1117"/>
                    <a:gd name="T13" fmla="*/ 171 h 834"/>
                    <a:gd name="T14" fmla="*/ 1025 w 1117"/>
                    <a:gd name="T15" fmla="*/ 222 h 834"/>
                    <a:gd name="T16" fmla="*/ 1031 w 1117"/>
                    <a:gd name="T17" fmla="*/ 274 h 834"/>
                    <a:gd name="T18" fmla="*/ 1040 w 1117"/>
                    <a:gd name="T19" fmla="*/ 330 h 834"/>
                    <a:gd name="T20" fmla="*/ 1051 w 1117"/>
                    <a:gd name="T21" fmla="*/ 387 h 834"/>
                    <a:gd name="T22" fmla="*/ 1067 w 1117"/>
                    <a:gd name="T23" fmla="*/ 445 h 834"/>
                    <a:gd name="T24" fmla="*/ 1089 w 1117"/>
                    <a:gd name="T25" fmla="*/ 503 h 834"/>
                    <a:gd name="T26" fmla="*/ 1117 w 1117"/>
                    <a:gd name="T27" fmla="*/ 560 h 834"/>
                    <a:gd name="T28" fmla="*/ 1067 w 1117"/>
                    <a:gd name="T29" fmla="*/ 600 h 834"/>
                    <a:gd name="T30" fmla="*/ 1015 w 1117"/>
                    <a:gd name="T31" fmla="*/ 639 h 834"/>
                    <a:gd name="T32" fmla="*/ 961 w 1117"/>
                    <a:gd name="T33" fmla="*/ 677 h 834"/>
                    <a:gd name="T34" fmla="*/ 903 w 1117"/>
                    <a:gd name="T35" fmla="*/ 712 h 834"/>
                    <a:gd name="T36" fmla="*/ 842 w 1117"/>
                    <a:gd name="T37" fmla="*/ 745 h 834"/>
                    <a:gd name="T38" fmla="*/ 778 w 1117"/>
                    <a:gd name="T39" fmla="*/ 775 h 834"/>
                    <a:gd name="T40" fmla="*/ 709 w 1117"/>
                    <a:gd name="T41" fmla="*/ 799 h 834"/>
                    <a:gd name="T42" fmla="*/ 636 w 1117"/>
                    <a:gd name="T43" fmla="*/ 820 h 834"/>
                    <a:gd name="T44" fmla="*/ 558 w 1117"/>
                    <a:gd name="T45" fmla="*/ 834 h 834"/>
                    <a:gd name="T46" fmla="*/ 480 w 1117"/>
                    <a:gd name="T47" fmla="*/ 820 h 834"/>
                    <a:gd name="T48" fmla="*/ 408 w 1117"/>
                    <a:gd name="T49" fmla="*/ 801 h 834"/>
                    <a:gd name="T50" fmla="*/ 338 w 1117"/>
                    <a:gd name="T51" fmla="*/ 776 h 834"/>
                    <a:gd name="T52" fmla="*/ 274 w 1117"/>
                    <a:gd name="T53" fmla="*/ 747 h 834"/>
                    <a:gd name="T54" fmla="*/ 212 w 1117"/>
                    <a:gd name="T55" fmla="*/ 713 h 834"/>
                    <a:gd name="T56" fmla="*/ 156 w 1117"/>
                    <a:gd name="T57" fmla="*/ 678 h 834"/>
                    <a:gd name="T58" fmla="*/ 100 w 1117"/>
                    <a:gd name="T59" fmla="*/ 642 h 834"/>
                    <a:gd name="T60" fmla="*/ 49 w 1117"/>
                    <a:gd name="T61" fmla="*/ 602 h 834"/>
                    <a:gd name="T62" fmla="*/ 0 w 1117"/>
                    <a:gd name="T63" fmla="*/ 563 h 834"/>
                    <a:gd name="T64" fmla="*/ 26 w 1117"/>
                    <a:gd name="T65" fmla="*/ 506 h 834"/>
                    <a:gd name="T66" fmla="*/ 48 w 1117"/>
                    <a:gd name="T67" fmla="*/ 448 h 834"/>
                    <a:gd name="T68" fmla="*/ 65 w 1117"/>
                    <a:gd name="T69" fmla="*/ 390 h 834"/>
                    <a:gd name="T70" fmla="*/ 77 w 1117"/>
                    <a:gd name="T71" fmla="*/ 333 h 834"/>
                    <a:gd name="T72" fmla="*/ 86 w 1117"/>
                    <a:gd name="T73" fmla="*/ 276 h 834"/>
                    <a:gd name="T74" fmla="*/ 91 w 1117"/>
                    <a:gd name="T75" fmla="*/ 223 h 834"/>
                    <a:gd name="T76" fmla="*/ 96 w 1117"/>
                    <a:gd name="T77" fmla="*/ 172 h 834"/>
                    <a:gd name="T78" fmla="*/ 99 w 1117"/>
                    <a:gd name="T79" fmla="*/ 126 h 834"/>
                    <a:gd name="T80" fmla="*/ 103 w 1117"/>
                    <a:gd name="T81" fmla="*/ 85 h 834"/>
                    <a:gd name="T82" fmla="*/ 106 w 1117"/>
                    <a:gd name="T83" fmla="*/ 50 h 834"/>
                    <a:gd name="T84" fmla="*/ 110 w 1117"/>
                    <a:gd name="T85" fmla="*/ 21 h 834"/>
                    <a:gd name="T86" fmla="*/ 118 w 1117"/>
                    <a:gd name="T87" fmla="*/ 0 h 8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117" h="834">
                      <a:moveTo>
                        <a:pt x="118" y="0"/>
                      </a:moveTo>
                      <a:lnTo>
                        <a:pt x="999" y="0"/>
                      </a:lnTo>
                      <a:lnTo>
                        <a:pt x="1006" y="21"/>
                      </a:lnTo>
                      <a:lnTo>
                        <a:pt x="1011" y="50"/>
                      </a:lnTo>
                      <a:lnTo>
                        <a:pt x="1015" y="85"/>
                      </a:lnTo>
                      <a:lnTo>
                        <a:pt x="1018" y="126"/>
                      </a:lnTo>
                      <a:lnTo>
                        <a:pt x="1021" y="171"/>
                      </a:lnTo>
                      <a:lnTo>
                        <a:pt x="1025" y="222"/>
                      </a:lnTo>
                      <a:lnTo>
                        <a:pt x="1031" y="274"/>
                      </a:lnTo>
                      <a:lnTo>
                        <a:pt x="1040" y="330"/>
                      </a:lnTo>
                      <a:lnTo>
                        <a:pt x="1051" y="387"/>
                      </a:lnTo>
                      <a:lnTo>
                        <a:pt x="1067" y="445"/>
                      </a:lnTo>
                      <a:lnTo>
                        <a:pt x="1089" y="503"/>
                      </a:lnTo>
                      <a:lnTo>
                        <a:pt x="1117" y="560"/>
                      </a:lnTo>
                      <a:lnTo>
                        <a:pt x="1067" y="600"/>
                      </a:lnTo>
                      <a:lnTo>
                        <a:pt x="1015" y="639"/>
                      </a:lnTo>
                      <a:lnTo>
                        <a:pt x="961" y="677"/>
                      </a:lnTo>
                      <a:lnTo>
                        <a:pt x="903" y="712"/>
                      </a:lnTo>
                      <a:lnTo>
                        <a:pt x="842" y="745"/>
                      </a:lnTo>
                      <a:lnTo>
                        <a:pt x="778" y="775"/>
                      </a:lnTo>
                      <a:lnTo>
                        <a:pt x="709" y="799"/>
                      </a:lnTo>
                      <a:lnTo>
                        <a:pt x="636" y="820"/>
                      </a:lnTo>
                      <a:lnTo>
                        <a:pt x="558" y="834"/>
                      </a:lnTo>
                      <a:lnTo>
                        <a:pt x="480" y="820"/>
                      </a:lnTo>
                      <a:lnTo>
                        <a:pt x="408" y="801"/>
                      </a:lnTo>
                      <a:lnTo>
                        <a:pt x="338" y="776"/>
                      </a:lnTo>
                      <a:lnTo>
                        <a:pt x="274" y="747"/>
                      </a:lnTo>
                      <a:lnTo>
                        <a:pt x="212" y="713"/>
                      </a:lnTo>
                      <a:lnTo>
                        <a:pt x="156" y="678"/>
                      </a:lnTo>
                      <a:lnTo>
                        <a:pt x="100" y="642"/>
                      </a:lnTo>
                      <a:lnTo>
                        <a:pt x="49" y="602"/>
                      </a:lnTo>
                      <a:lnTo>
                        <a:pt x="0" y="563"/>
                      </a:lnTo>
                      <a:lnTo>
                        <a:pt x="26" y="506"/>
                      </a:lnTo>
                      <a:lnTo>
                        <a:pt x="48" y="448"/>
                      </a:lnTo>
                      <a:lnTo>
                        <a:pt x="65" y="390"/>
                      </a:lnTo>
                      <a:lnTo>
                        <a:pt x="77" y="333"/>
                      </a:lnTo>
                      <a:lnTo>
                        <a:pt x="86" y="276"/>
                      </a:lnTo>
                      <a:lnTo>
                        <a:pt x="91" y="223"/>
                      </a:lnTo>
                      <a:lnTo>
                        <a:pt x="96" y="172"/>
                      </a:lnTo>
                      <a:lnTo>
                        <a:pt x="99" y="126"/>
                      </a:lnTo>
                      <a:lnTo>
                        <a:pt x="103" y="85"/>
                      </a:lnTo>
                      <a:lnTo>
                        <a:pt x="106" y="50"/>
                      </a:lnTo>
                      <a:lnTo>
                        <a:pt x="110" y="21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C69E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0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0" name="Freeform 42"/>
              <p:cNvSpPr>
                <a:spLocks/>
              </p:cNvSpPr>
              <p:nvPr/>
            </p:nvSpPr>
            <p:spPr bwMode="auto">
              <a:xfrm>
                <a:off x="2675814" y="3548981"/>
                <a:ext cx="255678" cy="443739"/>
              </a:xfrm>
              <a:custGeom>
                <a:avLst/>
                <a:gdLst>
                  <a:gd name="T0" fmla="*/ 206 w 362"/>
                  <a:gd name="T1" fmla="*/ 0 h 631"/>
                  <a:gd name="T2" fmla="*/ 238 w 362"/>
                  <a:gd name="T3" fmla="*/ 0 h 631"/>
                  <a:gd name="T4" fmla="*/ 264 w 362"/>
                  <a:gd name="T5" fmla="*/ 10 h 631"/>
                  <a:gd name="T6" fmla="*/ 289 w 362"/>
                  <a:gd name="T7" fmla="*/ 26 h 631"/>
                  <a:gd name="T8" fmla="*/ 311 w 362"/>
                  <a:gd name="T9" fmla="*/ 49 h 631"/>
                  <a:gd name="T10" fmla="*/ 328 w 362"/>
                  <a:gd name="T11" fmla="*/ 78 h 631"/>
                  <a:gd name="T12" fmla="*/ 343 w 362"/>
                  <a:gd name="T13" fmla="*/ 115 h 631"/>
                  <a:gd name="T14" fmla="*/ 353 w 362"/>
                  <a:gd name="T15" fmla="*/ 154 h 631"/>
                  <a:gd name="T16" fmla="*/ 359 w 362"/>
                  <a:gd name="T17" fmla="*/ 198 h 631"/>
                  <a:gd name="T18" fmla="*/ 362 w 362"/>
                  <a:gd name="T19" fmla="*/ 245 h 631"/>
                  <a:gd name="T20" fmla="*/ 359 w 362"/>
                  <a:gd name="T21" fmla="*/ 294 h 631"/>
                  <a:gd name="T22" fmla="*/ 353 w 362"/>
                  <a:gd name="T23" fmla="*/ 347 h 631"/>
                  <a:gd name="T24" fmla="*/ 340 w 362"/>
                  <a:gd name="T25" fmla="*/ 402 h 631"/>
                  <a:gd name="T26" fmla="*/ 322 w 362"/>
                  <a:gd name="T27" fmla="*/ 455 h 631"/>
                  <a:gd name="T28" fmla="*/ 300 w 362"/>
                  <a:gd name="T29" fmla="*/ 501 h 631"/>
                  <a:gd name="T30" fmla="*/ 276 w 362"/>
                  <a:gd name="T31" fmla="*/ 542 h 631"/>
                  <a:gd name="T32" fmla="*/ 248 w 362"/>
                  <a:gd name="T33" fmla="*/ 576 h 631"/>
                  <a:gd name="T34" fmla="*/ 219 w 362"/>
                  <a:gd name="T35" fmla="*/ 603 h 631"/>
                  <a:gd name="T36" fmla="*/ 188 w 362"/>
                  <a:gd name="T37" fmla="*/ 622 h 631"/>
                  <a:gd name="T38" fmla="*/ 156 w 362"/>
                  <a:gd name="T39" fmla="*/ 631 h 631"/>
                  <a:gd name="T40" fmla="*/ 124 w 362"/>
                  <a:gd name="T41" fmla="*/ 631 h 631"/>
                  <a:gd name="T42" fmla="*/ 96 w 362"/>
                  <a:gd name="T43" fmla="*/ 621 h 631"/>
                  <a:gd name="T44" fmla="*/ 73 w 362"/>
                  <a:gd name="T45" fmla="*/ 605 h 631"/>
                  <a:gd name="T46" fmla="*/ 51 w 362"/>
                  <a:gd name="T47" fmla="*/ 581 h 631"/>
                  <a:gd name="T48" fmla="*/ 34 w 362"/>
                  <a:gd name="T49" fmla="*/ 551 h 631"/>
                  <a:gd name="T50" fmla="*/ 19 w 362"/>
                  <a:gd name="T51" fmla="*/ 516 h 631"/>
                  <a:gd name="T52" fmla="*/ 9 w 362"/>
                  <a:gd name="T53" fmla="*/ 477 h 631"/>
                  <a:gd name="T54" fmla="*/ 3 w 362"/>
                  <a:gd name="T55" fmla="*/ 433 h 631"/>
                  <a:gd name="T56" fmla="*/ 0 w 362"/>
                  <a:gd name="T57" fmla="*/ 386 h 631"/>
                  <a:gd name="T58" fmla="*/ 3 w 362"/>
                  <a:gd name="T59" fmla="*/ 337 h 631"/>
                  <a:gd name="T60" fmla="*/ 9 w 362"/>
                  <a:gd name="T61" fmla="*/ 284 h 631"/>
                  <a:gd name="T62" fmla="*/ 22 w 362"/>
                  <a:gd name="T63" fmla="*/ 229 h 631"/>
                  <a:gd name="T64" fmla="*/ 40 w 362"/>
                  <a:gd name="T65" fmla="*/ 176 h 631"/>
                  <a:gd name="T66" fmla="*/ 61 w 362"/>
                  <a:gd name="T67" fmla="*/ 129 h 631"/>
                  <a:gd name="T68" fmla="*/ 86 w 362"/>
                  <a:gd name="T69" fmla="*/ 89 h 631"/>
                  <a:gd name="T70" fmla="*/ 114 w 362"/>
                  <a:gd name="T71" fmla="*/ 54 h 631"/>
                  <a:gd name="T72" fmla="*/ 143 w 362"/>
                  <a:gd name="T73" fmla="*/ 27 h 631"/>
                  <a:gd name="T74" fmla="*/ 174 w 362"/>
                  <a:gd name="T75" fmla="*/ 8 h 631"/>
                  <a:gd name="T76" fmla="*/ 206 w 362"/>
                  <a:gd name="T77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2" h="631">
                    <a:moveTo>
                      <a:pt x="206" y="0"/>
                    </a:moveTo>
                    <a:lnTo>
                      <a:pt x="238" y="0"/>
                    </a:lnTo>
                    <a:lnTo>
                      <a:pt x="264" y="10"/>
                    </a:lnTo>
                    <a:lnTo>
                      <a:pt x="289" y="26"/>
                    </a:lnTo>
                    <a:lnTo>
                      <a:pt x="311" y="49"/>
                    </a:lnTo>
                    <a:lnTo>
                      <a:pt x="328" y="78"/>
                    </a:lnTo>
                    <a:lnTo>
                      <a:pt x="343" y="115"/>
                    </a:lnTo>
                    <a:lnTo>
                      <a:pt x="353" y="154"/>
                    </a:lnTo>
                    <a:lnTo>
                      <a:pt x="359" y="198"/>
                    </a:lnTo>
                    <a:lnTo>
                      <a:pt x="362" y="245"/>
                    </a:lnTo>
                    <a:lnTo>
                      <a:pt x="359" y="294"/>
                    </a:lnTo>
                    <a:lnTo>
                      <a:pt x="353" y="347"/>
                    </a:lnTo>
                    <a:lnTo>
                      <a:pt x="340" y="402"/>
                    </a:lnTo>
                    <a:lnTo>
                      <a:pt x="322" y="455"/>
                    </a:lnTo>
                    <a:lnTo>
                      <a:pt x="300" y="501"/>
                    </a:lnTo>
                    <a:lnTo>
                      <a:pt x="276" y="542"/>
                    </a:lnTo>
                    <a:lnTo>
                      <a:pt x="248" y="576"/>
                    </a:lnTo>
                    <a:lnTo>
                      <a:pt x="219" y="603"/>
                    </a:lnTo>
                    <a:lnTo>
                      <a:pt x="188" y="622"/>
                    </a:lnTo>
                    <a:lnTo>
                      <a:pt x="156" y="631"/>
                    </a:lnTo>
                    <a:lnTo>
                      <a:pt x="124" y="631"/>
                    </a:lnTo>
                    <a:lnTo>
                      <a:pt x="96" y="621"/>
                    </a:lnTo>
                    <a:lnTo>
                      <a:pt x="73" y="605"/>
                    </a:lnTo>
                    <a:lnTo>
                      <a:pt x="51" y="581"/>
                    </a:lnTo>
                    <a:lnTo>
                      <a:pt x="34" y="551"/>
                    </a:lnTo>
                    <a:lnTo>
                      <a:pt x="19" y="516"/>
                    </a:lnTo>
                    <a:lnTo>
                      <a:pt x="9" y="477"/>
                    </a:lnTo>
                    <a:lnTo>
                      <a:pt x="3" y="433"/>
                    </a:lnTo>
                    <a:lnTo>
                      <a:pt x="0" y="386"/>
                    </a:lnTo>
                    <a:lnTo>
                      <a:pt x="3" y="337"/>
                    </a:lnTo>
                    <a:lnTo>
                      <a:pt x="9" y="284"/>
                    </a:lnTo>
                    <a:lnTo>
                      <a:pt x="22" y="229"/>
                    </a:lnTo>
                    <a:lnTo>
                      <a:pt x="40" y="176"/>
                    </a:lnTo>
                    <a:lnTo>
                      <a:pt x="61" y="129"/>
                    </a:lnTo>
                    <a:lnTo>
                      <a:pt x="86" y="89"/>
                    </a:lnTo>
                    <a:lnTo>
                      <a:pt x="114" y="54"/>
                    </a:lnTo>
                    <a:lnTo>
                      <a:pt x="143" y="27"/>
                    </a:lnTo>
                    <a:lnTo>
                      <a:pt x="174" y="8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CCA48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43"/>
              <p:cNvSpPr>
                <a:spLocks/>
              </p:cNvSpPr>
              <p:nvPr/>
            </p:nvSpPr>
            <p:spPr bwMode="auto">
              <a:xfrm>
                <a:off x="1219927" y="3548981"/>
                <a:ext cx="253565" cy="443739"/>
              </a:xfrm>
              <a:custGeom>
                <a:avLst/>
                <a:gdLst>
                  <a:gd name="T0" fmla="*/ 156 w 361"/>
                  <a:gd name="T1" fmla="*/ 0 h 631"/>
                  <a:gd name="T2" fmla="*/ 186 w 361"/>
                  <a:gd name="T3" fmla="*/ 10 h 631"/>
                  <a:gd name="T4" fmla="*/ 217 w 361"/>
                  <a:gd name="T5" fmla="*/ 27 h 631"/>
                  <a:gd name="T6" fmla="*/ 247 w 361"/>
                  <a:gd name="T7" fmla="*/ 55 h 631"/>
                  <a:gd name="T8" fmla="*/ 275 w 361"/>
                  <a:gd name="T9" fmla="*/ 89 h 631"/>
                  <a:gd name="T10" fmla="*/ 300 w 361"/>
                  <a:gd name="T11" fmla="*/ 129 h 631"/>
                  <a:gd name="T12" fmla="*/ 320 w 361"/>
                  <a:gd name="T13" fmla="*/ 176 h 631"/>
                  <a:gd name="T14" fmla="*/ 338 w 361"/>
                  <a:gd name="T15" fmla="*/ 229 h 631"/>
                  <a:gd name="T16" fmla="*/ 351 w 361"/>
                  <a:gd name="T17" fmla="*/ 284 h 631"/>
                  <a:gd name="T18" fmla="*/ 358 w 361"/>
                  <a:gd name="T19" fmla="*/ 337 h 631"/>
                  <a:gd name="T20" fmla="*/ 361 w 361"/>
                  <a:gd name="T21" fmla="*/ 386 h 631"/>
                  <a:gd name="T22" fmla="*/ 358 w 361"/>
                  <a:gd name="T23" fmla="*/ 433 h 631"/>
                  <a:gd name="T24" fmla="*/ 352 w 361"/>
                  <a:gd name="T25" fmla="*/ 477 h 631"/>
                  <a:gd name="T26" fmla="*/ 341 w 361"/>
                  <a:gd name="T27" fmla="*/ 517 h 631"/>
                  <a:gd name="T28" fmla="*/ 327 w 361"/>
                  <a:gd name="T29" fmla="*/ 552 h 631"/>
                  <a:gd name="T30" fmla="*/ 309 w 361"/>
                  <a:gd name="T31" fmla="*/ 581 h 631"/>
                  <a:gd name="T32" fmla="*/ 288 w 361"/>
                  <a:gd name="T33" fmla="*/ 605 h 631"/>
                  <a:gd name="T34" fmla="*/ 263 w 361"/>
                  <a:gd name="T35" fmla="*/ 622 h 631"/>
                  <a:gd name="T36" fmla="*/ 237 w 361"/>
                  <a:gd name="T37" fmla="*/ 631 h 631"/>
                  <a:gd name="T38" fmla="*/ 205 w 361"/>
                  <a:gd name="T39" fmla="*/ 631 h 631"/>
                  <a:gd name="T40" fmla="*/ 173 w 361"/>
                  <a:gd name="T41" fmla="*/ 622 h 631"/>
                  <a:gd name="T42" fmla="*/ 142 w 361"/>
                  <a:gd name="T43" fmla="*/ 603 h 631"/>
                  <a:gd name="T44" fmla="*/ 113 w 361"/>
                  <a:gd name="T45" fmla="*/ 577 h 631"/>
                  <a:gd name="T46" fmla="*/ 86 w 361"/>
                  <a:gd name="T47" fmla="*/ 542 h 631"/>
                  <a:gd name="T48" fmla="*/ 61 w 361"/>
                  <a:gd name="T49" fmla="*/ 501 h 631"/>
                  <a:gd name="T50" fmla="*/ 39 w 361"/>
                  <a:gd name="T51" fmla="*/ 455 h 631"/>
                  <a:gd name="T52" fmla="*/ 22 w 361"/>
                  <a:gd name="T53" fmla="*/ 402 h 631"/>
                  <a:gd name="T54" fmla="*/ 8 w 361"/>
                  <a:gd name="T55" fmla="*/ 347 h 631"/>
                  <a:gd name="T56" fmla="*/ 1 w 361"/>
                  <a:gd name="T57" fmla="*/ 294 h 631"/>
                  <a:gd name="T58" fmla="*/ 0 w 361"/>
                  <a:gd name="T59" fmla="*/ 245 h 631"/>
                  <a:gd name="T60" fmla="*/ 1 w 361"/>
                  <a:gd name="T61" fmla="*/ 198 h 631"/>
                  <a:gd name="T62" fmla="*/ 8 w 361"/>
                  <a:gd name="T63" fmla="*/ 154 h 631"/>
                  <a:gd name="T64" fmla="*/ 19 w 361"/>
                  <a:gd name="T65" fmla="*/ 115 h 631"/>
                  <a:gd name="T66" fmla="*/ 33 w 361"/>
                  <a:gd name="T67" fmla="*/ 80 h 631"/>
                  <a:gd name="T68" fmla="*/ 51 w 361"/>
                  <a:gd name="T69" fmla="*/ 49 h 631"/>
                  <a:gd name="T70" fmla="*/ 73 w 361"/>
                  <a:gd name="T71" fmla="*/ 26 h 631"/>
                  <a:gd name="T72" fmla="*/ 96 w 361"/>
                  <a:gd name="T73" fmla="*/ 10 h 631"/>
                  <a:gd name="T74" fmla="*/ 123 w 361"/>
                  <a:gd name="T75" fmla="*/ 0 h 631"/>
                  <a:gd name="T76" fmla="*/ 156 w 361"/>
                  <a:gd name="T77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1" h="631">
                    <a:moveTo>
                      <a:pt x="156" y="0"/>
                    </a:moveTo>
                    <a:lnTo>
                      <a:pt x="186" y="10"/>
                    </a:lnTo>
                    <a:lnTo>
                      <a:pt x="217" y="27"/>
                    </a:lnTo>
                    <a:lnTo>
                      <a:pt x="247" y="55"/>
                    </a:lnTo>
                    <a:lnTo>
                      <a:pt x="275" y="89"/>
                    </a:lnTo>
                    <a:lnTo>
                      <a:pt x="300" y="129"/>
                    </a:lnTo>
                    <a:lnTo>
                      <a:pt x="320" y="176"/>
                    </a:lnTo>
                    <a:lnTo>
                      <a:pt x="338" y="229"/>
                    </a:lnTo>
                    <a:lnTo>
                      <a:pt x="351" y="284"/>
                    </a:lnTo>
                    <a:lnTo>
                      <a:pt x="358" y="337"/>
                    </a:lnTo>
                    <a:lnTo>
                      <a:pt x="361" y="386"/>
                    </a:lnTo>
                    <a:lnTo>
                      <a:pt x="358" y="433"/>
                    </a:lnTo>
                    <a:lnTo>
                      <a:pt x="352" y="477"/>
                    </a:lnTo>
                    <a:lnTo>
                      <a:pt x="341" y="517"/>
                    </a:lnTo>
                    <a:lnTo>
                      <a:pt x="327" y="552"/>
                    </a:lnTo>
                    <a:lnTo>
                      <a:pt x="309" y="581"/>
                    </a:lnTo>
                    <a:lnTo>
                      <a:pt x="288" y="605"/>
                    </a:lnTo>
                    <a:lnTo>
                      <a:pt x="263" y="622"/>
                    </a:lnTo>
                    <a:lnTo>
                      <a:pt x="237" y="631"/>
                    </a:lnTo>
                    <a:lnTo>
                      <a:pt x="205" y="631"/>
                    </a:lnTo>
                    <a:lnTo>
                      <a:pt x="173" y="622"/>
                    </a:lnTo>
                    <a:lnTo>
                      <a:pt x="142" y="603"/>
                    </a:lnTo>
                    <a:lnTo>
                      <a:pt x="113" y="577"/>
                    </a:lnTo>
                    <a:lnTo>
                      <a:pt x="86" y="542"/>
                    </a:lnTo>
                    <a:lnTo>
                      <a:pt x="61" y="501"/>
                    </a:lnTo>
                    <a:lnTo>
                      <a:pt x="39" y="455"/>
                    </a:lnTo>
                    <a:lnTo>
                      <a:pt x="22" y="402"/>
                    </a:lnTo>
                    <a:lnTo>
                      <a:pt x="8" y="347"/>
                    </a:lnTo>
                    <a:lnTo>
                      <a:pt x="1" y="294"/>
                    </a:lnTo>
                    <a:lnTo>
                      <a:pt x="0" y="245"/>
                    </a:lnTo>
                    <a:lnTo>
                      <a:pt x="1" y="198"/>
                    </a:lnTo>
                    <a:lnTo>
                      <a:pt x="8" y="154"/>
                    </a:lnTo>
                    <a:lnTo>
                      <a:pt x="19" y="115"/>
                    </a:lnTo>
                    <a:lnTo>
                      <a:pt x="33" y="80"/>
                    </a:lnTo>
                    <a:lnTo>
                      <a:pt x="51" y="49"/>
                    </a:lnTo>
                    <a:lnTo>
                      <a:pt x="73" y="26"/>
                    </a:lnTo>
                    <a:lnTo>
                      <a:pt x="96" y="10"/>
                    </a:lnTo>
                    <a:lnTo>
                      <a:pt x="123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DBB4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자유형 11"/>
              <p:cNvSpPr>
                <a:spLocks/>
              </p:cNvSpPr>
              <p:nvPr/>
            </p:nvSpPr>
            <p:spPr bwMode="auto">
              <a:xfrm>
                <a:off x="1236831" y="2519928"/>
                <a:ext cx="1675644" cy="2197567"/>
              </a:xfrm>
              <a:custGeom>
                <a:avLst/>
                <a:gdLst>
                  <a:gd name="connsiteX0" fmla="*/ 838174 w 1675643"/>
                  <a:gd name="connsiteY0" fmla="*/ 0 h 2197567"/>
                  <a:gd name="connsiteX1" fmla="*/ 910017 w 1675643"/>
                  <a:gd name="connsiteY1" fmla="*/ 2116 h 2197567"/>
                  <a:gd name="connsiteX2" fmla="*/ 979748 w 1675643"/>
                  <a:gd name="connsiteY2" fmla="*/ 9167 h 2197567"/>
                  <a:gd name="connsiteX3" fmla="*/ 1045252 w 1675643"/>
                  <a:gd name="connsiteY3" fmla="*/ 21860 h 2197567"/>
                  <a:gd name="connsiteX4" fmla="*/ 1110052 w 1675643"/>
                  <a:gd name="connsiteY4" fmla="*/ 37373 h 2197567"/>
                  <a:gd name="connsiteX5" fmla="*/ 1170626 w 1675643"/>
                  <a:gd name="connsiteY5" fmla="*/ 56412 h 2197567"/>
                  <a:gd name="connsiteX6" fmla="*/ 1228382 w 1675643"/>
                  <a:gd name="connsiteY6" fmla="*/ 78977 h 2197567"/>
                  <a:gd name="connsiteX7" fmla="*/ 1283322 w 1675643"/>
                  <a:gd name="connsiteY7" fmla="*/ 105773 h 2197567"/>
                  <a:gd name="connsiteX8" fmla="*/ 1334739 w 1675643"/>
                  <a:gd name="connsiteY8" fmla="*/ 134685 h 2197567"/>
                  <a:gd name="connsiteX9" fmla="*/ 1381930 w 1675643"/>
                  <a:gd name="connsiteY9" fmla="*/ 166417 h 2197567"/>
                  <a:gd name="connsiteX10" fmla="*/ 1427008 w 1675643"/>
                  <a:gd name="connsiteY10" fmla="*/ 200264 h 2197567"/>
                  <a:gd name="connsiteX11" fmla="*/ 1467156 w 1675643"/>
                  <a:gd name="connsiteY11" fmla="*/ 236227 h 2197567"/>
                  <a:gd name="connsiteX12" fmla="*/ 1503782 w 1675643"/>
                  <a:gd name="connsiteY12" fmla="*/ 274305 h 2197567"/>
                  <a:gd name="connsiteX13" fmla="*/ 1538295 w 1675643"/>
                  <a:gd name="connsiteY13" fmla="*/ 312384 h 2197567"/>
                  <a:gd name="connsiteX14" fmla="*/ 1566469 w 1675643"/>
                  <a:gd name="connsiteY14" fmla="*/ 352577 h 2197567"/>
                  <a:gd name="connsiteX15" fmla="*/ 1592530 w 1675643"/>
                  <a:gd name="connsiteY15" fmla="*/ 392771 h 2197567"/>
                  <a:gd name="connsiteX16" fmla="*/ 1612956 w 1675643"/>
                  <a:gd name="connsiteY16" fmla="*/ 432965 h 2197567"/>
                  <a:gd name="connsiteX17" fmla="*/ 1630565 w 1675643"/>
                  <a:gd name="connsiteY17" fmla="*/ 473864 h 2197567"/>
                  <a:gd name="connsiteX18" fmla="*/ 1642539 w 1675643"/>
                  <a:gd name="connsiteY18" fmla="*/ 514058 h 2197567"/>
                  <a:gd name="connsiteX19" fmla="*/ 1642539 w 1675643"/>
                  <a:gd name="connsiteY19" fmla="*/ 517584 h 2197567"/>
                  <a:gd name="connsiteX20" fmla="*/ 1644652 w 1675643"/>
                  <a:gd name="connsiteY20" fmla="*/ 526751 h 2197567"/>
                  <a:gd name="connsiteX21" fmla="*/ 1647469 w 1675643"/>
                  <a:gd name="connsiteY21" fmla="*/ 540149 h 2197567"/>
                  <a:gd name="connsiteX22" fmla="*/ 1650991 w 1675643"/>
                  <a:gd name="connsiteY22" fmla="*/ 559188 h 2197567"/>
                  <a:gd name="connsiteX23" fmla="*/ 1655217 w 1675643"/>
                  <a:gd name="connsiteY23" fmla="*/ 583163 h 2197567"/>
                  <a:gd name="connsiteX24" fmla="*/ 1658739 w 1675643"/>
                  <a:gd name="connsiteY24" fmla="*/ 609959 h 2197567"/>
                  <a:gd name="connsiteX25" fmla="*/ 1662965 w 1675643"/>
                  <a:gd name="connsiteY25" fmla="*/ 641691 h 2197567"/>
                  <a:gd name="connsiteX26" fmla="*/ 1667191 w 1675643"/>
                  <a:gd name="connsiteY26" fmla="*/ 675538 h 2197567"/>
                  <a:gd name="connsiteX27" fmla="*/ 1670008 w 1675643"/>
                  <a:gd name="connsiteY27" fmla="*/ 712911 h 2197567"/>
                  <a:gd name="connsiteX28" fmla="*/ 1673530 w 1675643"/>
                  <a:gd name="connsiteY28" fmla="*/ 751695 h 2197567"/>
                  <a:gd name="connsiteX29" fmla="*/ 1675643 w 1675643"/>
                  <a:gd name="connsiteY29" fmla="*/ 791889 h 2197567"/>
                  <a:gd name="connsiteX30" fmla="*/ 1675643 w 1675643"/>
                  <a:gd name="connsiteY30" fmla="*/ 834198 h 2197567"/>
                  <a:gd name="connsiteX31" fmla="*/ 1674234 w 1675643"/>
                  <a:gd name="connsiteY31" fmla="*/ 877212 h 2197567"/>
                  <a:gd name="connsiteX32" fmla="*/ 1672121 w 1675643"/>
                  <a:gd name="connsiteY32" fmla="*/ 920227 h 2197567"/>
                  <a:gd name="connsiteX33" fmla="*/ 1667191 w 1675643"/>
                  <a:gd name="connsiteY33" fmla="*/ 964652 h 2197567"/>
                  <a:gd name="connsiteX34" fmla="*/ 1660852 w 1675643"/>
                  <a:gd name="connsiteY34" fmla="*/ 1006961 h 2197567"/>
                  <a:gd name="connsiteX35" fmla="*/ 1651695 w 1675643"/>
                  <a:gd name="connsiteY35" fmla="*/ 1048565 h 2197567"/>
                  <a:gd name="connsiteX36" fmla="*/ 1639721 w 1675643"/>
                  <a:gd name="connsiteY36" fmla="*/ 1090169 h 2197567"/>
                  <a:gd name="connsiteX37" fmla="*/ 1624930 w 1675643"/>
                  <a:gd name="connsiteY37" fmla="*/ 1128953 h 2197567"/>
                  <a:gd name="connsiteX38" fmla="*/ 1608026 w 1675643"/>
                  <a:gd name="connsiteY38" fmla="*/ 1166326 h 2197567"/>
                  <a:gd name="connsiteX39" fmla="*/ 1586191 w 1675643"/>
                  <a:gd name="connsiteY39" fmla="*/ 1200173 h 2197567"/>
                  <a:gd name="connsiteX40" fmla="*/ 1578338 w 1675643"/>
                  <a:gd name="connsiteY40" fmla="*/ 1210281 h 2197567"/>
                  <a:gd name="connsiteX41" fmla="*/ 1576335 w 1675643"/>
                  <a:gd name="connsiteY41" fmla="*/ 1240358 h 2197567"/>
                  <a:gd name="connsiteX42" fmla="*/ 1572817 w 1675643"/>
                  <a:gd name="connsiteY42" fmla="*/ 1292480 h 2197567"/>
                  <a:gd name="connsiteX43" fmla="*/ 1567187 w 1675643"/>
                  <a:gd name="connsiteY43" fmla="*/ 1346010 h 2197567"/>
                  <a:gd name="connsiteX44" fmla="*/ 1559447 w 1675643"/>
                  <a:gd name="connsiteY44" fmla="*/ 1399541 h 2197567"/>
                  <a:gd name="connsiteX45" fmla="*/ 1551003 w 1675643"/>
                  <a:gd name="connsiteY45" fmla="*/ 1451662 h 2197567"/>
                  <a:gd name="connsiteX46" fmla="*/ 1539744 w 1675643"/>
                  <a:gd name="connsiteY46" fmla="*/ 1503784 h 2197567"/>
                  <a:gd name="connsiteX47" fmla="*/ 1527781 w 1675643"/>
                  <a:gd name="connsiteY47" fmla="*/ 1556610 h 2197567"/>
                  <a:gd name="connsiteX48" fmla="*/ 1512300 w 1675643"/>
                  <a:gd name="connsiteY48" fmla="*/ 1608028 h 2197567"/>
                  <a:gd name="connsiteX49" fmla="*/ 1495412 w 1675643"/>
                  <a:gd name="connsiteY49" fmla="*/ 1658036 h 2197567"/>
                  <a:gd name="connsiteX50" fmla="*/ 1476413 w 1675643"/>
                  <a:gd name="connsiteY50" fmla="*/ 1707341 h 2197567"/>
                  <a:gd name="connsiteX51" fmla="*/ 1454599 w 1675643"/>
                  <a:gd name="connsiteY51" fmla="*/ 1755941 h 2197567"/>
                  <a:gd name="connsiteX52" fmla="*/ 1431377 w 1675643"/>
                  <a:gd name="connsiteY52" fmla="*/ 1801723 h 2197567"/>
                  <a:gd name="connsiteX53" fmla="*/ 1403230 w 1675643"/>
                  <a:gd name="connsiteY53" fmla="*/ 1846802 h 2197567"/>
                  <a:gd name="connsiteX54" fmla="*/ 1374379 w 1675643"/>
                  <a:gd name="connsiteY54" fmla="*/ 1890471 h 2197567"/>
                  <a:gd name="connsiteX55" fmla="*/ 1342010 w 1675643"/>
                  <a:gd name="connsiteY55" fmla="*/ 1932028 h 2197567"/>
                  <a:gd name="connsiteX56" fmla="*/ 1306826 w 1675643"/>
                  <a:gd name="connsiteY56" fmla="*/ 1971471 h 2197567"/>
                  <a:gd name="connsiteX57" fmla="*/ 1268827 w 1675643"/>
                  <a:gd name="connsiteY57" fmla="*/ 2008098 h 2197567"/>
                  <a:gd name="connsiteX58" fmla="*/ 1227310 w 1675643"/>
                  <a:gd name="connsiteY58" fmla="*/ 2041906 h 2197567"/>
                  <a:gd name="connsiteX59" fmla="*/ 1182275 w 1675643"/>
                  <a:gd name="connsiteY59" fmla="*/ 2074306 h 2197567"/>
                  <a:gd name="connsiteX60" fmla="*/ 1133721 w 1675643"/>
                  <a:gd name="connsiteY60" fmla="*/ 2102480 h 2197567"/>
                  <a:gd name="connsiteX61" fmla="*/ 1082352 w 1675643"/>
                  <a:gd name="connsiteY61" fmla="*/ 2128541 h 2197567"/>
                  <a:gd name="connsiteX62" fmla="*/ 1027465 w 1675643"/>
                  <a:gd name="connsiteY62" fmla="*/ 2151080 h 2197567"/>
                  <a:gd name="connsiteX63" fmla="*/ 969060 w 1675643"/>
                  <a:gd name="connsiteY63" fmla="*/ 2170802 h 2197567"/>
                  <a:gd name="connsiteX64" fmla="*/ 905025 w 1675643"/>
                  <a:gd name="connsiteY64" fmla="*/ 2186298 h 2197567"/>
                  <a:gd name="connsiteX65" fmla="*/ 838879 w 1675643"/>
                  <a:gd name="connsiteY65" fmla="*/ 2197567 h 2197567"/>
                  <a:gd name="connsiteX66" fmla="*/ 839120 w 1675643"/>
                  <a:gd name="connsiteY66" fmla="*/ 2197406 h 2197567"/>
                  <a:gd name="connsiteX67" fmla="*/ 838174 w 1675643"/>
                  <a:gd name="connsiteY67" fmla="*/ 2197567 h 2197567"/>
                  <a:gd name="connsiteX68" fmla="*/ 771261 w 1675643"/>
                  <a:gd name="connsiteY68" fmla="*/ 2186298 h 2197567"/>
                  <a:gd name="connsiteX69" fmla="*/ 708574 w 1675643"/>
                  <a:gd name="connsiteY69" fmla="*/ 2170802 h 2197567"/>
                  <a:gd name="connsiteX70" fmla="*/ 649409 w 1675643"/>
                  <a:gd name="connsiteY70" fmla="*/ 2151080 h 2197567"/>
                  <a:gd name="connsiteX71" fmla="*/ 593765 w 1675643"/>
                  <a:gd name="connsiteY71" fmla="*/ 2128541 h 2197567"/>
                  <a:gd name="connsiteX72" fmla="*/ 542348 w 1675643"/>
                  <a:gd name="connsiteY72" fmla="*/ 2102480 h 2197567"/>
                  <a:gd name="connsiteX73" fmla="*/ 494452 w 1675643"/>
                  <a:gd name="connsiteY73" fmla="*/ 2074306 h 2197567"/>
                  <a:gd name="connsiteX74" fmla="*/ 448670 w 1675643"/>
                  <a:gd name="connsiteY74" fmla="*/ 2041906 h 2197567"/>
                  <a:gd name="connsiteX75" fmla="*/ 407817 w 1675643"/>
                  <a:gd name="connsiteY75" fmla="*/ 2008098 h 2197567"/>
                  <a:gd name="connsiteX76" fmla="*/ 369078 w 1675643"/>
                  <a:gd name="connsiteY76" fmla="*/ 1971471 h 2197567"/>
                  <a:gd name="connsiteX77" fmla="*/ 333861 w 1675643"/>
                  <a:gd name="connsiteY77" fmla="*/ 1932028 h 2197567"/>
                  <a:gd name="connsiteX78" fmla="*/ 302165 w 1675643"/>
                  <a:gd name="connsiteY78" fmla="*/ 1890471 h 2197567"/>
                  <a:gd name="connsiteX79" fmla="*/ 272583 w 1675643"/>
                  <a:gd name="connsiteY79" fmla="*/ 1846802 h 2197567"/>
                  <a:gd name="connsiteX80" fmla="*/ 245817 w 1675643"/>
                  <a:gd name="connsiteY80" fmla="*/ 1801723 h 2197567"/>
                  <a:gd name="connsiteX81" fmla="*/ 221165 w 1675643"/>
                  <a:gd name="connsiteY81" fmla="*/ 1755941 h 2197567"/>
                  <a:gd name="connsiteX82" fmla="*/ 200035 w 1675643"/>
                  <a:gd name="connsiteY82" fmla="*/ 1707341 h 2197567"/>
                  <a:gd name="connsiteX83" fmla="*/ 181017 w 1675643"/>
                  <a:gd name="connsiteY83" fmla="*/ 1658036 h 2197567"/>
                  <a:gd name="connsiteX84" fmla="*/ 164113 w 1675643"/>
                  <a:gd name="connsiteY84" fmla="*/ 1608028 h 2197567"/>
                  <a:gd name="connsiteX85" fmla="*/ 149322 w 1675643"/>
                  <a:gd name="connsiteY85" fmla="*/ 1556610 h 2197567"/>
                  <a:gd name="connsiteX86" fmla="*/ 135939 w 1675643"/>
                  <a:gd name="connsiteY86" fmla="*/ 1503784 h 2197567"/>
                  <a:gd name="connsiteX87" fmla="*/ 126078 w 1675643"/>
                  <a:gd name="connsiteY87" fmla="*/ 1451662 h 2197567"/>
                  <a:gd name="connsiteX88" fmla="*/ 116922 w 1675643"/>
                  <a:gd name="connsiteY88" fmla="*/ 1399541 h 2197567"/>
                  <a:gd name="connsiteX89" fmla="*/ 109174 w 1675643"/>
                  <a:gd name="connsiteY89" fmla="*/ 1346010 h 2197567"/>
                  <a:gd name="connsiteX90" fmla="*/ 104244 w 1675643"/>
                  <a:gd name="connsiteY90" fmla="*/ 1292480 h 2197567"/>
                  <a:gd name="connsiteX91" fmla="*/ 100017 w 1675643"/>
                  <a:gd name="connsiteY91" fmla="*/ 1240358 h 2197567"/>
                  <a:gd name="connsiteX92" fmla="*/ 98470 w 1675643"/>
                  <a:gd name="connsiteY92" fmla="*/ 1211341 h 2197567"/>
                  <a:gd name="connsiteX93" fmla="*/ 90157 w 1675643"/>
                  <a:gd name="connsiteY93" fmla="*/ 1200878 h 2197567"/>
                  <a:gd name="connsiteX94" fmla="*/ 68322 w 1675643"/>
                  <a:gd name="connsiteY94" fmla="*/ 1166326 h 2197567"/>
                  <a:gd name="connsiteX95" fmla="*/ 50009 w 1675643"/>
                  <a:gd name="connsiteY95" fmla="*/ 1130363 h 2197567"/>
                  <a:gd name="connsiteX96" fmla="*/ 35922 w 1675643"/>
                  <a:gd name="connsiteY96" fmla="*/ 1090874 h 2197567"/>
                  <a:gd name="connsiteX97" fmla="*/ 24652 w 1675643"/>
                  <a:gd name="connsiteY97" fmla="*/ 1049975 h 2197567"/>
                  <a:gd name="connsiteX98" fmla="*/ 15496 w 1675643"/>
                  <a:gd name="connsiteY98" fmla="*/ 1007666 h 2197567"/>
                  <a:gd name="connsiteX99" fmla="*/ 8452 w 1675643"/>
                  <a:gd name="connsiteY99" fmla="*/ 964652 h 2197567"/>
                  <a:gd name="connsiteX100" fmla="*/ 4226 w 1675643"/>
                  <a:gd name="connsiteY100" fmla="*/ 921637 h 2197567"/>
                  <a:gd name="connsiteX101" fmla="*/ 704 w 1675643"/>
                  <a:gd name="connsiteY101" fmla="*/ 877212 h 2197567"/>
                  <a:gd name="connsiteX102" fmla="*/ 0 w 1675643"/>
                  <a:gd name="connsiteY102" fmla="*/ 834198 h 2197567"/>
                  <a:gd name="connsiteX103" fmla="*/ 704 w 1675643"/>
                  <a:gd name="connsiteY103" fmla="*/ 791889 h 2197567"/>
                  <a:gd name="connsiteX104" fmla="*/ 2113 w 1675643"/>
                  <a:gd name="connsiteY104" fmla="*/ 751695 h 2197567"/>
                  <a:gd name="connsiteX105" fmla="*/ 4930 w 1675643"/>
                  <a:gd name="connsiteY105" fmla="*/ 712911 h 2197567"/>
                  <a:gd name="connsiteX106" fmla="*/ 8452 w 1675643"/>
                  <a:gd name="connsiteY106" fmla="*/ 675538 h 2197567"/>
                  <a:gd name="connsiteX107" fmla="*/ 11974 w 1675643"/>
                  <a:gd name="connsiteY107" fmla="*/ 641691 h 2197567"/>
                  <a:gd name="connsiteX108" fmla="*/ 16200 w 1675643"/>
                  <a:gd name="connsiteY108" fmla="*/ 610664 h 2197567"/>
                  <a:gd name="connsiteX109" fmla="*/ 20426 w 1675643"/>
                  <a:gd name="connsiteY109" fmla="*/ 583163 h 2197567"/>
                  <a:gd name="connsiteX110" fmla="*/ 24652 w 1675643"/>
                  <a:gd name="connsiteY110" fmla="*/ 559188 h 2197567"/>
                  <a:gd name="connsiteX111" fmla="*/ 28878 w 1675643"/>
                  <a:gd name="connsiteY111" fmla="*/ 540854 h 2197567"/>
                  <a:gd name="connsiteX112" fmla="*/ 30991 w 1675643"/>
                  <a:gd name="connsiteY112" fmla="*/ 526751 h 2197567"/>
                  <a:gd name="connsiteX113" fmla="*/ 33104 w 1675643"/>
                  <a:gd name="connsiteY113" fmla="*/ 517584 h 2197567"/>
                  <a:gd name="connsiteX114" fmla="*/ 33809 w 1675643"/>
                  <a:gd name="connsiteY114" fmla="*/ 514058 h 2197567"/>
                  <a:gd name="connsiteX115" fmla="*/ 40852 w 1675643"/>
                  <a:gd name="connsiteY115" fmla="*/ 488672 h 2197567"/>
                  <a:gd name="connsiteX116" fmla="*/ 51417 w 1675643"/>
                  <a:gd name="connsiteY116" fmla="*/ 466107 h 2197567"/>
                  <a:gd name="connsiteX117" fmla="*/ 63391 w 1675643"/>
                  <a:gd name="connsiteY117" fmla="*/ 444248 h 2197567"/>
                  <a:gd name="connsiteX118" fmla="*/ 76774 w 1675643"/>
                  <a:gd name="connsiteY118" fmla="*/ 424503 h 2197567"/>
                  <a:gd name="connsiteX119" fmla="*/ 91565 w 1675643"/>
                  <a:gd name="connsiteY119" fmla="*/ 408285 h 2197567"/>
                  <a:gd name="connsiteX120" fmla="*/ 104244 w 1675643"/>
                  <a:gd name="connsiteY120" fmla="*/ 394182 h 2197567"/>
                  <a:gd name="connsiteX121" fmla="*/ 117626 w 1675643"/>
                  <a:gd name="connsiteY121" fmla="*/ 382194 h 2197567"/>
                  <a:gd name="connsiteX122" fmla="*/ 128896 w 1675643"/>
                  <a:gd name="connsiteY122" fmla="*/ 373027 h 2197567"/>
                  <a:gd name="connsiteX123" fmla="*/ 138757 w 1675643"/>
                  <a:gd name="connsiteY123" fmla="*/ 365975 h 2197567"/>
                  <a:gd name="connsiteX124" fmla="*/ 144391 w 1675643"/>
                  <a:gd name="connsiteY124" fmla="*/ 361744 h 2197567"/>
                  <a:gd name="connsiteX125" fmla="*/ 146504 w 1675643"/>
                  <a:gd name="connsiteY125" fmla="*/ 361039 h 2197567"/>
                  <a:gd name="connsiteX126" fmla="*/ 146504 w 1675643"/>
                  <a:gd name="connsiteY126" fmla="*/ 357513 h 2197567"/>
                  <a:gd name="connsiteX127" fmla="*/ 150026 w 1675643"/>
                  <a:gd name="connsiteY127" fmla="*/ 349757 h 2197567"/>
                  <a:gd name="connsiteX128" fmla="*/ 153548 w 1675643"/>
                  <a:gd name="connsiteY128" fmla="*/ 337064 h 2197567"/>
                  <a:gd name="connsiteX129" fmla="*/ 161296 w 1675643"/>
                  <a:gd name="connsiteY129" fmla="*/ 320845 h 2197567"/>
                  <a:gd name="connsiteX130" fmla="*/ 171157 w 1675643"/>
                  <a:gd name="connsiteY130" fmla="*/ 301101 h 2197567"/>
                  <a:gd name="connsiteX131" fmla="*/ 184539 w 1675643"/>
                  <a:gd name="connsiteY131" fmla="*/ 279946 h 2197567"/>
                  <a:gd name="connsiteX132" fmla="*/ 200035 w 1675643"/>
                  <a:gd name="connsiteY132" fmla="*/ 255971 h 2197567"/>
                  <a:gd name="connsiteX133" fmla="*/ 220461 w 1675643"/>
                  <a:gd name="connsiteY133" fmla="*/ 231291 h 2197567"/>
                  <a:gd name="connsiteX134" fmla="*/ 244409 w 1675643"/>
                  <a:gd name="connsiteY134" fmla="*/ 206610 h 2197567"/>
                  <a:gd name="connsiteX135" fmla="*/ 272583 w 1675643"/>
                  <a:gd name="connsiteY135" fmla="*/ 181930 h 2197567"/>
                  <a:gd name="connsiteX136" fmla="*/ 321183 w 1675643"/>
                  <a:gd name="connsiteY136" fmla="*/ 147377 h 2197567"/>
                  <a:gd name="connsiteX137" fmla="*/ 373304 w 1675643"/>
                  <a:gd name="connsiteY137" fmla="*/ 114940 h 2197567"/>
                  <a:gd name="connsiteX138" fmla="*/ 429652 w 1675643"/>
                  <a:gd name="connsiteY138" fmla="*/ 86734 h 2197567"/>
                  <a:gd name="connsiteX139" fmla="*/ 489522 w 1675643"/>
                  <a:gd name="connsiteY139" fmla="*/ 62054 h 2197567"/>
                  <a:gd name="connsiteX140" fmla="*/ 552913 w 1675643"/>
                  <a:gd name="connsiteY140" fmla="*/ 40194 h 2197567"/>
                  <a:gd name="connsiteX141" fmla="*/ 619826 w 1675643"/>
                  <a:gd name="connsiteY141" fmla="*/ 22565 h 2197567"/>
                  <a:gd name="connsiteX142" fmla="*/ 689556 w 1675643"/>
                  <a:gd name="connsiteY142" fmla="*/ 10577 h 2197567"/>
                  <a:gd name="connsiteX143" fmla="*/ 762104 w 1675643"/>
                  <a:gd name="connsiteY143" fmla="*/ 2116 h 219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</a:cxnLst>
                <a:rect l="l" t="t" r="r" b="b"/>
                <a:pathLst>
                  <a:path w="1675643" h="2197567">
                    <a:moveTo>
                      <a:pt x="838174" y="0"/>
                    </a:moveTo>
                    <a:lnTo>
                      <a:pt x="910017" y="2116"/>
                    </a:lnTo>
                    <a:lnTo>
                      <a:pt x="979748" y="9167"/>
                    </a:lnTo>
                    <a:lnTo>
                      <a:pt x="1045252" y="21860"/>
                    </a:lnTo>
                    <a:lnTo>
                      <a:pt x="1110052" y="37373"/>
                    </a:lnTo>
                    <a:lnTo>
                      <a:pt x="1170626" y="56412"/>
                    </a:lnTo>
                    <a:lnTo>
                      <a:pt x="1228382" y="78977"/>
                    </a:lnTo>
                    <a:lnTo>
                      <a:pt x="1283322" y="105773"/>
                    </a:lnTo>
                    <a:lnTo>
                      <a:pt x="1334739" y="134685"/>
                    </a:lnTo>
                    <a:lnTo>
                      <a:pt x="1381930" y="166417"/>
                    </a:lnTo>
                    <a:lnTo>
                      <a:pt x="1427008" y="200264"/>
                    </a:lnTo>
                    <a:lnTo>
                      <a:pt x="1467156" y="236227"/>
                    </a:lnTo>
                    <a:lnTo>
                      <a:pt x="1503782" y="274305"/>
                    </a:lnTo>
                    <a:lnTo>
                      <a:pt x="1538295" y="312384"/>
                    </a:lnTo>
                    <a:lnTo>
                      <a:pt x="1566469" y="352577"/>
                    </a:lnTo>
                    <a:lnTo>
                      <a:pt x="1592530" y="392771"/>
                    </a:lnTo>
                    <a:lnTo>
                      <a:pt x="1612956" y="432965"/>
                    </a:lnTo>
                    <a:lnTo>
                      <a:pt x="1630565" y="473864"/>
                    </a:lnTo>
                    <a:lnTo>
                      <a:pt x="1642539" y="514058"/>
                    </a:lnTo>
                    <a:lnTo>
                      <a:pt x="1642539" y="517584"/>
                    </a:lnTo>
                    <a:lnTo>
                      <a:pt x="1644652" y="526751"/>
                    </a:lnTo>
                    <a:lnTo>
                      <a:pt x="1647469" y="540149"/>
                    </a:lnTo>
                    <a:lnTo>
                      <a:pt x="1650991" y="559188"/>
                    </a:lnTo>
                    <a:lnTo>
                      <a:pt x="1655217" y="583163"/>
                    </a:lnTo>
                    <a:lnTo>
                      <a:pt x="1658739" y="609959"/>
                    </a:lnTo>
                    <a:lnTo>
                      <a:pt x="1662965" y="641691"/>
                    </a:lnTo>
                    <a:lnTo>
                      <a:pt x="1667191" y="675538"/>
                    </a:lnTo>
                    <a:lnTo>
                      <a:pt x="1670008" y="712911"/>
                    </a:lnTo>
                    <a:lnTo>
                      <a:pt x="1673530" y="751695"/>
                    </a:lnTo>
                    <a:lnTo>
                      <a:pt x="1675643" y="791889"/>
                    </a:lnTo>
                    <a:lnTo>
                      <a:pt x="1675643" y="834198"/>
                    </a:lnTo>
                    <a:lnTo>
                      <a:pt x="1674234" y="877212"/>
                    </a:lnTo>
                    <a:lnTo>
                      <a:pt x="1672121" y="920227"/>
                    </a:lnTo>
                    <a:lnTo>
                      <a:pt x="1667191" y="964652"/>
                    </a:lnTo>
                    <a:lnTo>
                      <a:pt x="1660852" y="1006961"/>
                    </a:lnTo>
                    <a:lnTo>
                      <a:pt x="1651695" y="1048565"/>
                    </a:lnTo>
                    <a:lnTo>
                      <a:pt x="1639721" y="1090169"/>
                    </a:lnTo>
                    <a:lnTo>
                      <a:pt x="1624930" y="1128953"/>
                    </a:lnTo>
                    <a:lnTo>
                      <a:pt x="1608026" y="1166326"/>
                    </a:lnTo>
                    <a:lnTo>
                      <a:pt x="1586191" y="1200173"/>
                    </a:lnTo>
                    <a:lnTo>
                      <a:pt x="1578338" y="1210281"/>
                    </a:lnTo>
                    <a:lnTo>
                      <a:pt x="1576335" y="1240358"/>
                    </a:lnTo>
                    <a:lnTo>
                      <a:pt x="1572817" y="1292480"/>
                    </a:lnTo>
                    <a:lnTo>
                      <a:pt x="1567187" y="1346010"/>
                    </a:lnTo>
                    <a:lnTo>
                      <a:pt x="1559447" y="1399541"/>
                    </a:lnTo>
                    <a:lnTo>
                      <a:pt x="1551003" y="1451662"/>
                    </a:lnTo>
                    <a:lnTo>
                      <a:pt x="1539744" y="1503784"/>
                    </a:lnTo>
                    <a:lnTo>
                      <a:pt x="1527781" y="1556610"/>
                    </a:lnTo>
                    <a:lnTo>
                      <a:pt x="1512300" y="1608028"/>
                    </a:lnTo>
                    <a:lnTo>
                      <a:pt x="1495412" y="1658036"/>
                    </a:lnTo>
                    <a:lnTo>
                      <a:pt x="1476413" y="1707341"/>
                    </a:lnTo>
                    <a:lnTo>
                      <a:pt x="1454599" y="1755941"/>
                    </a:lnTo>
                    <a:lnTo>
                      <a:pt x="1431377" y="1801723"/>
                    </a:lnTo>
                    <a:lnTo>
                      <a:pt x="1403230" y="1846802"/>
                    </a:lnTo>
                    <a:lnTo>
                      <a:pt x="1374379" y="1890471"/>
                    </a:lnTo>
                    <a:lnTo>
                      <a:pt x="1342010" y="1932028"/>
                    </a:lnTo>
                    <a:lnTo>
                      <a:pt x="1306826" y="1971471"/>
                    </a:lnTo>
                    <a:lnTo>
                      <a:pt x="1268827" y="2008098"/>
                    </a:lnTo>
                    <a:lnTo>
                      <a:pt x="1227310" y="2041906"/>
                    </a:lnTo>
                    <a:lnTo>
                      <a:pt x="1182275" y="2074306"/>
                    </a:lnTo>
                    <a:lnTo>
                      <a:pt x="1133721" y="2102480"/>
                    </a:lnTo>
                    <a:lnTo>
                      <a:pt x="1082352" y="2128541"/>
                    </a:lnTo>
                    <a:lnTo>
                      <a:pt x="1027465" y="2151080"/>
                    </a:lnTo>
                    <a:lnTo>
                      <a:pt x="969060" y="2170802"/>
                    </a:lnTo>
                    <a:lnTo>
                      <a:pt x="905025" y="2186298"/>
                    </a:lnTo>
                    <a:lnTo>
                      <a:pt x="838879" y="2197567"/>
                    </a:lnTo>
                    <a:lnTo>
                      <a:pt x="839120" y="2197406"/>
                    </a:lnTo>
                    <a:lnTo>
                      <a:pt x="838174" y="2197567"/>
                    </a:lnTo>
                    <a:lnTo>
                      <a:pt x="771261" y="2186298"/>
                    </a:lnTo>
                    <a:lnTo>
                      <a:pt x="708574" y="2170802"/>
                    </a:lnTo>
                    <a:lnTo>
                      <a:pt x="649409" y="2151080"/>
                    </a:lnTo>
                    <a:lnTo>
                      <a:pt x="593765" y="2128541"/>
                    </a:lnTo>
                    <a:lnTo>
                      <a:pt x="542348" y="2102480"/>
                    </a:lnTo>
                    <a:lnTo>
                      <a:pt x="494452" y="2074306"/>
                    </a:lnTo>
                    <a:lnTo>
                      <a:pt x="448670" y="2041906"/>
                    </a:lnTo>
                    <a:lnTo>
                      <a:pt x="407817" y="2008098"/>
                    </a:lnTo>
                    <a:lnTo>
                      <a:pt x="369078" y="1971471"/>
                    </a:lnTo>
                    <a:lnTo>
                      <a:pt x="333861" y="1932028"/>
                    </a:lnTo>
                    <a:lnTo>
                      <a:pt x="302165" y="1890471"/>
                    </a:lnTo>
                    <a:lnTo>
                      <a:pt x="272583" y="1846802"/>
                    </a:lnTo>
                    <a:lnTo>
                      <a:pt x="245817" y="1801723"/>
                    </a:lnTo>
                    <a:lnTo>
                      <a:pt x="221165" y="1755941"/>
                    </a:lnTo>
                    <a:lnTo>
                      <a:pt x="200035" y="1707341"/>
                    </a:lnTo>
                    <a:lnTo>
                      <a:pt x="181017" y="1658036"/>
                    </a:lnTo>
                    <a:lnTo>
                      <a:pt x="164113" y="1608028"/>
                    </a:lnTo>
                    <a:lnTo>
                      <a:pt x="149322" y="1556610"/>
                    </a:lnTo>
                    <a:lnTo>
                      <a:pt x="135939" y="1503784"/>
                    </a:lnTo>
                    <a:lnTo>
                      <a:pt x="126078" y="1451662"/>
                    </a:lnTo>
                    <a:lnTo>
                      <a:pt x="116922" y="1399541"/>
                    </a:lnTo>
                    <a:lnTo>
                      <a:pt x="109174" y="1346010"/>
                    </a:lnTo>
                    <a:lnTo>
                      <a:pt x="104244" y="1292480"/>
                    </a:lnTo>
                    <a:lnTo>
                      <a:pt x="100017" y="1240358"/>
                    </a:lnTo>
                    <a:lnTo>
                      <a:pt x="98470" y="1211341"/>
                    </a:lnTo>
                    <a:lnTo>
                      <a:pt x="90157" y="1200878"/>
                    </a:lnTo>
                    <a:lnTo>
                      <a:pt x="68322" y="1166326"/>
                    </a:lnTo>
                    <a:lnTo>
                      <a:pt x="50009" y="1130363"/>
                    </a:lnTo>
                    <a:lnTo>
                      <a:pt x="35922" y="1090874"/>
                    </a:lnTo>
                    <a:lnTo>
                      <a:pt x="24652" y="1049975"/>
                    </a:lnTo>
                    <a:lnTo>
                      <a:pt x="15496" y="1007666"/>
                    </a:lnTo>
                    <a:lnTo>
                      <a:pt x="8452" y="964652"/>
                    </a:lnTo>
                    <a:lnTo>
                      <a:pt x="4226" y="921637"/>
                    </a:lnTo>
                    <a:lnTo>
                      <a:pt x="704" y="877212"/>
                    </a:lnTo>
                    <a:lnTo>
                      <a:pt x="0" y="834198"/>
                    </a:lnTo>
                    <a:lnTo>
                      <a:pt x="704" y="791889"/>
                    </a:lnTo>
                    <a:lnTo>
                      <a:pt x="2113" y="751695"/>
                    </a:lnTo>
                    <a:lnTo>
                      <a:pt x="4930" y="712911"/>
                    </a:lnTo>
                    <a:lnTo>
                      <a:pt x="8452" y="675538"/>
                    </a:lnTo>
                    <a:lnTo>
                      <a:pt x="11974" y="641691"/>
                    </a:lnTo>
                    <a:lnTo>
                      <a:pt x="16200" y="610664"/>
                    </a:lnTo>
                    <a:lnTo>
                      <a:pt x="20426" y="583163"/>
                    </a:lnTo>
                    <a:lnTo>
                      <a:pt x="24652" y="559188"/>
                    </a:lnTo>
                    <a:lnTo>
                      <a:pt x="28878" y="540854"/>
                    </a:lnTo>
                    <a:lnTo>
                      <a:pt x="30991" y="526751"/>
                    </a:lnTo>
                    <a:lnTo>
                      <a:pt x="33104" y="517584"/>
                    </a:lnTo>
                    <a:lnTo>
                      <a:pt x="33809" y="514058"/>
                    </a:lnTo>
                    <a:lnTo>
                      <a:pt x="40852" y="488672"/>
                    </a:lnTo>
                    <a:lnTo>
                      <a:pt x="51417" y="466107"/>
                    </a:lnTo>
                    <a:lnTo>
                      <a:pt x="63391" y="444248"/>
                    </a:lnTo>
                    <a:lnTo>
                      <a:pt x="76774" y="424503"/>
                    </a:lnTo>
                    <a:lnTo>
                      <a:pt x="91565" y="408285"/>
                    </a:lnTo>
                    <a:lnTo>
                      <a:pt x="104244" y="394182"/>
                    </a:lnTo>
                    <a:lnTo>
                      <a:pt x="117626" y="382194"/>
                    </a:lnTo>
                    <a:lnTo>
                      <a:pt x="128896" y="373027"/>
                    </a:lnTo>
                    <a:lnTo>
                      <a:pt x="138757" y="365975"/>
                    </a:lnTo>
                    <a:lnTo>
                      <a:pt x="144391" y="361744"/>
                    </a:lnTo>
                    <a:lnTo>
                      <a:pt x="146504" y="361039"/>
                    </a:lnTo>
                    <a:lnTo>
                      <a:pt x="146504" y="357513"/>
                    </a:lnTo>
                    <a:lnTo>
                      <a:pt x="150026" y="349757"/>
                    </a:lnTo>
                    <a:lnTo>
                      <a:pt x="153548" y="337064"/>
                    </a:lnTo>
                    <a:lnTo>
                      <a:pt x="161296" y="320845"/>
                    </a:lnTo>
                    <a:lnTo>
                      <a:pt x="171157" y="301101"/>
                    </a:lnTo>
                    <a:lnTo>
                      <a:pt x="184539" y="279946"/>
                    </a:lnTo>
                    <a:lnTo>
                      <a:pt x="200035" y="255971"/>
                    </a:lnTo>
                    <a:lnTo>
                      <a:pt x="220461" y="231291"/>
                    </a:lnTo>
                    <a:lnTo>
                      <a:pt x="244409" y="206610"/>
                    </a:lnTo>
                    <a:lnTo>
                      <a:pt x="272583" y="181930"/>
                    </a:lnTo>
                    <a:lnTo>
                      <a:pt x="321183" y="147377"/>
                    </a:lnTo>
                    <a:lnTo>
                      <a:pt x="373304" y="114940"/>
                    </a:lnTo>
                    <a:lnTo>
                      <a:pt x="429652" y="86734"/>
                    </a:lnTo>
                    <a:lnTo>
                      <a:pt x="489522" y="62054"/>
                    </a:lnTo>
                    <a:lnTo>
                      <a:pt x="552913" y="40194"/>
                    </a:lnTo>
                    <a:lnTo>
                      <a:pt x="619826" y="22565"/>
                    </a:lnTo>
                    <a:lnTo>
                      <a:pt x="689556" y="10577"/>
                    </a:lnTo>
                    <a:lnTo>
                      <a:pt x="762104" y="211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502475" y="5315928"/>
              <a:ext cx="2199904" cy="1585356"/>
              <a:chOff x="1828800" y="5272644"/>
              <a:chExt cx="2933205" cy="1585356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1828800" y="5272644"/>
                <a:ext cx="2933205" cy="1585356"/>
                <a:chOff x="1828800" y="5272644"/>
                <a:chExt cx="2933205" cy="1585356"/>
              </a:xfrm>
            </p:grpSpPr>
            <p:sp>
              <p:nvSpPr>
                <p:cNvPr id="23" name="양쪽 모서리가 둥근 사각형 22"/>
                <p:cNvSpPr/>
                <p:nvPr/>
              </p:nvSpPr>
              <p:spPr>
                <a:xfrm>
                  <a:off x="1828800" y="5272644"/>
                  <a:ext cx="2933205" cy="1585356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양쪽 모서리가 둥근 사각형 23"/>
                <p:cNvSpPr/>
                <p:nvPr/>
              </p:nvSpPr>
              <p:spPr>
                <a:xfrm>
                  <a:off x="1977241" y="5433105"/>
                  <a:ext cx="2636322" cy="142489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야놀자 야체 B" panose="02020603020101020101" pitchFamily="18" charset="-127"/>
                    <a:ea typeface="야놀자 야체 B" panose="02020603020101020101" pitchFamily="18" charset="-127"/>
                  </a:endParaRPr>
                </a:p>
              </p:txBody>
            </p:sp>
          </p:grpSp>
          <p:sp>
            <p:nvSpPr>
              <p:cNvPr id="20" name="오른쪽 대괄호 19"/>
              <p:cNvSpPr/>
              <p:nvPr/>
            </p:nvSpPr>
            <p:spPr>
              <a:xfrm rot="16200000">
                <a:off x="3059435" y="4794187"/>
                <a:ext cx="468968" cy="2269529"/>
              </a:xfrm>
              <a:prstGeom prst="rightBracket">
                <a:avLst>
                  <a:gd name="adj" fmla="val 100962"/>
                </a:avLst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20" idx="0"/>
              </p:cNvCxnSpPr>
              <p:nvPr/>
            </p:nvCxnSpPr>
            <p:spPr>
              <a:xfrm flipH="1">
                <a:off x="2159154" y="6163436"/>
                <a:ext cx="1" cy="694564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H="1">
                <a:off x="4428684" y="6163436"/>
                <a:ext cx="1" cy="694564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/>
          </p:nvGrpSpPr>
          <p:grpSpPr>
            <a:xfrm>
              <a:off x="6572533" y="2470068"/>
              <a:ext cx="1882706" cy="3404284"/>
              <a:chOff x="8763377" y="2470068"/>
              <a:chExt cx="2510274" cy="3404284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8763377" y="4461955"/>
                <a:ext cx="2510274" cy="1412397"/>
                <a:chOff x="940944" y="4430260"/>
                <a:chExt cx="2510274" cy="1412397"/>
              </a:xfrm>
            </p:grpSpPr>
            <p:sp>
              <p:nvSpPr>
                <p:cNvPr id="32" name="Rectangle 36"/>
                <p:cNvSpPr>
                  <a:spLocks noChangeArrowheads="1"/>
                </p:cNvSpPr>
                <p:nvPr/>
              </p:nvSpPr>
              <p:spPr bwMode="auto">
                <a:xfrm>
                  <a:off x="1738548" y="4430260"/>
                  <a:ext cx="672206" cy="752450"/>
                </a:xfrm>
                <a:prstGeom prst="rect">
                  <a:avLst/>
                </a:prstGeom>
                <a:solidFill>
                  <a:srgbClr val="FDCC9B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자유형 32"/>
                <p:cNvSpPr>
                  <a:spLocks/>
                </p:cNvSpPr>
                <p:nvPr/>
              </p:nvSpPr>
              <p:spPr bwMode="auto">
                <a:xfrm>
                  <a:off x="940944" y="4732819"/>
                  <a:ext cx="2510274" cy="1109838"/>
                </a:xfrm>
                <a:custGeom>
                  <a:avLst/>
                  <a:gdLst>
                    <a:gd name="connsiteX0" fmla="*/ 1134363 w 2510274"/>
                    <a:gd name="connsiteY0" fmla="*/ 0 h 1109838"/>
                    <a:gd name="connsiteX1" fmla="*/ 1134364 w 2510274"/>
                    <a:gd name="connsiteY1" fmla="*/ 0 h 1109838"/>
                    <a:gd name="connsiteX2" fmla="*/ 1134364 w 2510274"/>
                    <a:gd name="connsiteY2" fmla="*/ 0 h 1109838"/>
                    <a:gd name="connsiteX3" fmla="*/ 1134364 w 2510274"/>
                    <a:gd name="connsiteY3" fmla="*/ 0 h 1109838"/>
                    <a:gd name="connsiteX4" fmla="*/ 1216408 w 2510274"/>
                    <a:gd name="connsiteY4" fmla="*/ 3447 h 1109838"/>
                    <a:gd name="connsiteX5" fmla="*/ 1298452 w 2510274"/>
                    <a:gd name="connsiteY5" fmla="*/ 13787 h 1109838"/>
                    <a:gd name="connsiteX6" fmla="*/ 1379388 w 2510274"/>
                    <a:gd name="connsiteY6" fmla="*/ 29297 h 1109838"/>
                    <a:gd name="connsiteX7" fmla="*/ 1462542 w 2510274"/>
                    <a:gd name="connsiteY7" fmla="*/ 49977 h 1109838"/>
                    <a:gd name="connsiteX8" fmla="*/ 1543478 w 2510274"/>
                    <a:gd name="connsiteY8" fmla="*/ 77551 h 1109838"/>
                    <a:gd name="connsiteX9" fmla="*/ 1624414 w 2510274"/>
                    <a:gd name="connsiteY9" fmla="*/ 110295 h 1109838"/>
                    <a:gd name="connsiteX10" fmla="*/ 1703132 w 2510274"/>
                    <a:gd name="connsiteY10" fmla="*/ 146485 h 1109838"/>
                    <a:gd name="connsiteX11" fmla="*/ 1780742 w 2510274"/>
                    <a:gd name="connsiteY11" fmla="*/ 189569 h 1109838"/>
                    <a:gd name="connsiteX12" fmla="*/ 1856134 w 2510274"/>
                    <a:gd name="connsiteY12" fmla="*/ 232653 h 1109838"/>
                    <a:gd name="connsiteX13" fmla="*/ 1929309 w 2510274"/>
                    <a:gd name="connsiteY13" fmla="*/ 280906 h 1109838"/>
                    <a:gd name="connsiteX14" fmla="*/ 1999158 w 2510274"/>
                    <a:gd name="connsiteY14" fmla="*/ 332607 h 1109838"/>
                    <a:gd name="connsiteX15" fmla="*/ 2066790 w 2510274"/>
                    <a:gd name="connsiteY15" fmla="*/ 386031 h 1109838"/>
                    <a:gd name="connsiteX16" fmla="*/ 2131095 w 2510274"/>
                    <a:gd name="connsiteY16" fmla="*/ 442901 h 1109838"/>
                    <a:gd name="connsiteX17" fmla="*/ 2190965 w 2510274"/>
                    <a:gd name="connsiteY17" fmla="*/ 501495 h 1109838"/>
                    <a:gd name="connsiteX18" fmla="*/ 2246401 w 2510274"/>
                    <a:gd name="connsiteY18" fmla="*/ 561813 h 1109838"/>
                    <a:gd name="connsiteX19" fmla="*/ 2299619 w 2510274"/>
                    <a:gd name="connsiteY19" fmla="*/ 622130 h 1109838"/>
                    <a:gd name="connsiteX20" fmla="*/ 2346185 w 2510274"/>
                    <a:gd name="connsiteY20" fmla="*/ 684171 h 1109838"/>
                    <a:gd name="connsiteX21" fmla="*/ 2387207 w 2510274"/>
                    <a:gd name="connsiteY21" fmla="*/ 747935 h 1109838"/>
                    <a:gd name="connsiteX22" fmla="*/ 2422686 w 2510274"/>
                    <a:gd name="connsiteY22" fmla="*/ 809975 h 1109838"/>
                    <a:gd name="connsiteX23" fmla="*/ 2454839 w 2510274"/>
                    <a:gd name="connsiteY23" fmla="*/ 872016 h 1109838"/>
                    <a:gd name="connsiteX24" fmla="*/ 2478122 w 2510274"/>
                    <a:gd name="connsiteY24" fmla="*/ 934056 h 1109838"/>
                    <a:gd name="connsiteX25" fmla="*/ 2496970 w 2510274"/>
                    <a:gd name="connsiteY25" fmla="*/ 992650 h 1109838"/>
                    <a:gd name="connsiteX26" fmla="*/ 2506948 w 2510274"/>
                    <a:gd name="connsiteY26" fmla="*/ 1052968 h 1109838"/>
                    <a:gd name="connsiteX27" fmla="*/ 2510274 w 2510274"/>
                    <a:gd name="connsiteY27" fmla="*/ 1109838 h 1109838"/>
                    <a:gd name="connsiteX28" fmla="*/ 1134363 w 2510274"/>
                    <a:gd name="connsiteY28" fmla="*/ 1109838 h 1109838"/>
                    <a:gd name="connsiteX29" fmla="*/ 1134363 w 2510274"/>
                    <a:gd name="connsiteY29" fmla="*/ 847164 h 1109838"/>
                    <a:gd name="connsiteX30" fmla="*/ 0 w 2510274"/>
                    <a:gd name="connsiteY30" fmla="*/ 847164 h 1109838"/>
                    <a:gd name="connsiteX31" fmla="*/ 2740 w 2510274"/>
                    <a:gd name="connsiteY31" fmla="*/ 803754 h 1109838"/>
                    <a:gd name="connsiteX32" fmla="*/ 12787 w 2510274"/>
                    <a:gd name="connsiteY32" fmla="*/ 757712 h 1109838"/>
                    <a:gd name="connsiteX33" fmla="*/ 26487 w 2510274"/>
                    <a:gd name="connsiteY33" fmla="*/ 712986 h 1109838"/>
                    <a:gd name="connsiteX34" fmla="*/ 47493 w 2510274"/>
                    <a:gd name="connsiteY34" fmla="*/ 665629 h 1109838"/>
                    <a:gd name="connsiteX35" fmla="*/ 72154 w 2510274"/>
                    <a:gd name="connsiteY35" fmla="*/ 618272 h 1109838"/>
                    <a:gd name="connsiteX36" fmla="*/ 102294 w 2510274"/>
                    <a:gd name="connsiteY36" fmla="*/ 570915 h 1109838"/>
                    <a:gd name="connsiteX37" fmla="*/ 137000 w 2510274"/>
                    <a:gd name="connsiteY37" fmla="*/ 522243 h 1109838"/>
                    <a:gd name="connsiteX38" fmla="*/ 175361 w 2510274"/>
                    <a:gd name="connsiteY38" fmla="*/ 474886 h 1109838"/>
                    <a:gd name="connsiteX39" fmla="*/ 217374 w 2510274"/>
                    <a:gd name="connsiteY39" fmla="*/ 428844 h 1109838"/>
                    <a:gd name="connsiteX40" fmla="*/ 263954 w 2510274"/>
                    <a:gd name="connsiteY40" fmla="*/ 382803 h 1109838"/>
                    <a:gd name="connsiteX41" fmla="*/ 312361 w 2510274"/>
                    <a:gd name="connsiteY41" fmla="*/ 338077 h 1109838"/>
                    <a:gd name="connsiteX42" fmla="*/ 365335 w 2510274"/>
                    <a:gd name="connsiteY42" fmla="*/ 294666 h 1109838"/>
                    <a:gd name="connsiteX43" fmla="*/ 421048 w 2510274"/>
                    <a:gd name="connsiteY43" fmla="*/ 253886 h 1109838"/>
                    <a:gd name="connsiteX44" fmla="*/ 479502 w 2510274"/>
                    <a:gd name="connsiteY44" fmla="*/ 214422 h 1109838"/>
                    <a:gd name="connsiteX45" fmla="*/ 539782 w 2510274"/>
                    <a:gd name="connsiteY45" fmla="*/ 177589 h 1109838"/>
                    <a:gd name="connsiteX46" fmla="*/ 600975 w 2510274"/>
                    <a:gd name="connsiteY46" fmla="*/ 144702 h 1109838"/>
                    <a:gd name="connsiteX47" fmla="*/ 664909 w 2510274"/>
                    <a:gd name="connsiteY47" fmla="*/ 111815 h 1109838"/>
                    <a:gd name="connsiteX48" fmla="*/ 730669 w 2510274"/>
                    <a:gd name="connsiteY48" fmla="*/ 84190 h 1109838"/>
                    <a:gd name="connsiteX49" fmla="*/ 796429 w 2510274"/>
                    <a:gd name="connsiteY49" fmla="*/ 59196 h 1109838"/>
                    <a:gd name="connsiteX50" fmla="*/ 864016 w 2510274"/>
                    <a:gd name="connsiteY50" fmla="*/ 38149 h 1109838"/>
                    <a:gd name="connsiteX51" fmla="*/ 931603 w 2510274"/>
                    <a:gd name="connsiteY51" fmla="*/ 22363 h 1109838"/>
                    <a:gd name="connsiteX52" fmla="*/ 999190 w 2510274"/>
                    <a:gd name="connsiteY52" fmla="*/ 10524 h 1109838"/>
                    <a:gd name="connsiteX53" fmla="*/ 1066777 w 2510274"/>
                    <a:gd name="connsiteY53" fmla="*/ 2631 h 1109838"/>
                    <a:gd name="connsiteX54" fmla="*/ 1134363 w 2510274"/>
                    <a:gd name="connsiteY54" fmla="*/ 0 h 110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2510274" h="1109838">
                      <a:moveTo>
                        <a:pt x="1134363" y="0"/>
                      </a:moveTo>
                      <a:lnTo>
                        <a:pt x="1134364" y="0"/>
                      </a:lnTo>
                      <a:lnTo>
                        <a:pt x="1134364" y="0"/>
                      </a:lnTo>
                      <a:lnTo>
                        <a:pt x="1134364" y="0"/>
                      </a:lnTo>
                      <a:lnTo>
                        <a:pt x="1216408" y="3447"/>
                      </a:lnTo>
                      <a:lnTo>
                        <a:pt x="1298452" y="13787"/>
                      </a:lnTo>
                      <a:lnTo>
                        <a:pt x="1379388" y="29297"/>
                      </a:lnTo>
                      <a:lnTo>
                        <a:pt x="1462542" y="49977"/>
                      </a:lnTo>
                      <a:lnTo>
                        <a:pt x="1543478" y="77551"/>
                      </a:lnTo>
                      <a:lnTo>
                        <a:pt x="1624414" y="110295"/>
                      </a:lnTo>
                      <a:lnTo>
                        <a:pt x="1703132" y="146485"/>
                      </a:lnTo>
                      <a:lnTo>
                        <a:pt x="1780742" y="189569"/>
                      </a:lnTo>
                      <a:lnTo>
                        <a:pt x="1856134" y="232653"/>
                      </a:lnTo>
                      <a:lnTo>
                        <a:pt x="1929309" y="280906"/>
                      </a:lnTo>
                      <a:lnTo>
                        <a:pt x="1999158" y="332607"/>
                      </a:lnTo>
                      <a:lnTo>
                        <a:pt x="2066790" y="386031"/>
                      </a:lnTo>
                      <a:lnTo>
                        <a:pt x="2131095" y="442901"/>
                      </a:lnTo>
                      <a:lnTo>
                        <a:pt x="2190965" y="501495"/>
                      </a:lnTo>
                      <a:lnTo>
                        <a:pt x="2246401" y="561813"/>
                      </a:lnTo>
                      <a:lnTo>
                        <a:pt x="2299619" y="622130"/>
                      </a:lnTo>
                      <a:lnTo>
                        <a:pt x="2346185" y="684171"/>
                      </a:lnTo>
                      <a:lnTo>
                        <a:pt x="2387207" y="747935"/>
                      </a:lnTo>
                      <a:lnTo>
                        <a:pt x="2422686" y="809975"/>
                      </a:lnTo>
                      <a:lnTo>
                        <a:pt x="2454839" y="872016"/>
                      </a:lnTo>
                      <a:lnTo>
                        <a:pt x="2478122" y="934056"/>
                      </a:lnTo>
                      <a:lnTo>
                        <a:pt x="2496970" y="992650"/>
                      </a:lnTo>
                      <a:lnTo>
                        <a:pt x="2506948" y="1052968"/>
                      </a:lnTo>
                      <a:lnTo>
                        <a:pt x="2510274" y="1109838"/>
                      </a:lnTo>
                      <a:lnTo>
                        <a:pt x="1134363" y="1109838"/>
                      </a:lnTo>
                      <a:lnTo>
                        <a:pt x="1134363" y="847164"/>
                      </a:lnTo>
                      <a:lnTo>
                        <a:pt x="0" y="847164"/>
                      </a:lnTo>
                      <a:lnTo>
                        <a:pt x="2740" y="803754"/>
                      </a:lnTo>
                      <a:lnTo>
                        <a:pt x="12787" y="757712"/>
                      </a:lnTo>
                      <a:lnTo>
                        <a:pt x="26487" y="712986"/>
                      </a:lnTo>
                      <a:lnTo>
                        <a:pt x="47493" y="665629"/>
                      </a:lnTo>
                      <a:lnTo>
                        <a:pt x="72154" y="618272"/>
                      </a:lnTo>
                      <a:lnTo>
                        <a:pt x="102294" y="570915"/>
                      </a:lnTo>
                      <a:lnTo>
                        <a:pt x="137000" y="522243"/>
                      </a:lnTo>
                      <a:lnTo>
                        <a:pt x="175361" y="474886"/>
                      </a:lnTo>
                      <a:lnTo>
                        <a:pt x="217374" y="428844"/>
                      </a:lnTo>
                      <a:lnTo>
                        <a:pt x="263954" y="382803"/>
                      </a:lnTo>
                      <a:lnTo>
                        <a:pt x="312361" y="338077"/>
                      </a:lnTo>
                      <a:lnTo>
                        <a:pt x="365335" y="294666"/>
                      </a:lnTo>
                      <a:lnTo>
                        <a:pt x="421048" y="253886"/>
                      </a:lnTo>
                      <a:lnTo>
                        <a:pt x="479502" y="214422"/>
                      </a:lnTo>
                      <a:lnTo>
                        <a:pt x="539782" y="177589"/>
                      </a:lnTo>
                      <a:lnTo>
                        <a:pt x="600975" y="144702"/>
                      </a:lnTo>
                      <a:lnTo>
                        <a:pt x="664909" y="111815"/>
                      </a:lnTo>
                      <a:lnTo>
                        <a:pt x="730669" y="84190"/>
                      </a:lnTo>
                      <a:lnTo>
                        <a:pt x="796429" y="59196"/>
                      </a:lnTo>
                      <a:lnTo>
                        <a:pt x="864016" y="38149"/>
                      </a:lnTo>
                      <a:lnTo>
                        <a:pt x="931603" y="22363"/>
                      </a:lnTo>
                      <a:lnTo>
                        <a:pt x="999190" y="10524"/>
                      </a:lnTo>
                      <a:lnTo>
                        <a:pt x="1066777" y="2631"/>
                      </a:lnTo>
                      <a:lnTo>
                        <a:pt x="1134363" y="0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Freeform 52"/>
                <p:cNvSpPr>
                  <a:spLocks/>
                </p:cNvSpPr>
                <p:nvPr/>
              </p:nvSpPr>
              <p:spPr bwMode="auto">
                <a:xfrm>
                  <a:off x="1647146" y="4764111"/>
                  <a:ext cx="880649" cy="258339"/>
                </a:xfrm>
                <a:custGeom>
                  <a:avLst/>
                  <a:gdLst>
                    <a:gd name="T0" fmla="*/ 377 w 767"/>
                    <a:gd name="T1" fmla="*/ 0 h 225"/>
                    <a:gd name="T2" fmla="*/ 474 w 767"/>
                    <a:gd name="T3" fmla="*/ 3 h 225"/>
                    <a:gd name="T4" fmla="*/ 572 w 767"/>
                    <a:gd name="T5" fmla="*/ 14 h 225"/>
                    <a:gd name="T6" fmla="*/ 670 w 767"/>
                    <a:gd name="T7" fmla="*/ 29 h 225"/>
                    <a:gd name="T8" fmla="*/ 767 w 767"/>
                    <a:gd name="T9" fmla="*/ 50 h 225"/>
                    <a:gd name="T10" fmla="*/ 761 w 767"/>
                    <a:gd name="T11" fmla="*/ 58 h 225"/>
                    <a:gd name="T12" fmla="*/ 750 w 767"/>
                    <a:gd name="T13" fmla="*/ 67 h 225"/>
                    <a:gd name="T14" fmla="*/ 736 w 767"/>
                    <a:gd name="T15" fmla="*/ 80 h 225"/>
                    <a:gd name="T16" fmla="*/ 720 w 767"/>
                    <a:gd name="T17" fmla="*/ 96 h 225"/>
                    <a:gd name="T18" fmla="*/ 698 w 767"/>
                    <a:gd name="T19" fmla="*/ 112 h 225"/>
                    <a:gd name="T20" fmla="*/ 674 w 767"/>
                    <a:gd name="T21" fmla="*/ 130 h 225"/>
                    <a:gd name="T22" fmla="*/ 647 w 767"/>
                    <a:gd name="T23" fmla="*/ 146 h 225"/>
                    <a:gd name="T24" fmla="*/ 616 w 767"/>
                    <a:gd name="T25" fmla="*/ 163 h 225"/>
                    <a:gd name="T26" fmla="*/ 584 w 767"/>
                    <a:gd name="T27" fmla="*/ 180 h 225"/>
                    <a:gd name="T28" fmla="*/ 548 w 767"/>
                    <a:gd name="T29" fmla="*/ 195 h 225"/>
                    <a:gd name="T30" fmla="*/ 509 w 767"/>
                    <a:gd name="T31" fmla="*/ 206 h 225"/>
                    <a:gd name="T32" fmla="*/ 467 w 767"/>
                    <a:gd name="T33" fmla="*/ 217 h 225"/>
                    <a:gd name="T34" fmla="*/ 423 w 767"/>
                    <a:gd name="T35" fmla="*/ 223 h 225"/>
                    <a:gd name="T36" fmla="*/ 377 w 767"/>
                    <a:gd name="T37" fmla="*/ 225 h 225"/>
                    <a:gd name="T38" fmla="*/ 330 w 767"/>
                    <a:gd name="T39" fmla="*/ 223 h 225"/>
                    <a:gd name="T40" fmla="*/ 286 w 767"/>
                    <a:gd name="T41" fmla="*/ 217 h 225"/>
                    <a:gd name="T42" fmla="*/ 245 w 767"/>
                    <a:gd name="T43" fmla="*/ 206 h 225"/>
                    <a:gd name="T44" fmla="*/ 207 w 767"/>
                    <a:gd name="T45" fmla="*/ 194 h 225"/>
                    <a:gd name="T46" fmla="*/ 173 w 767"/>
                    <a:gd name="T47" fmla="*/ 179 h 225"/>
                    <a:gd name="T48" fmla="*/ 141 w 767"/>
                    <a:gd name="T49" fmla="*/ 163 h 225"/>
                    <a:gd name="T50" fmla="*/ 112 w 767"/>
                    <a:gd name="T51" fmla="*/ 145 h 225"/>
                    <a:gd name="T52" fmla="*/ 86 w 767"/>
                    <a:gd name="T53" fmla="*/ 127 h 225"/>
                    <a:gd name="T54" fmla="*/ 64 w 767"/>
                    <a:gd name="T55" fmla="*/ 111 h 225"/>
                    <a:gd name="T56" fmla="*/ 44 w 767"/>
                    <a:gd name="T57" fmla="*/ 94 h 225"/>
                    <a:gd name="T58" fmla="*/ 28 w 767"/>
                    <a:gd name="T59" fmla="*/ 79 h 225"/>
                    <a:gd name="T60" fmla="*/ 16 w 767"/>
                    <a:gd name="T61" fmla="*/ 66 h 225"/>
                    <a:gd name="T62" fmla="*/ 7 w 767"/>
                    <a:gd name="T63" fmla="*/ 57 h 225"/>
                    <a:gd name="T64" fmla="*/ 2 w 767"/>
                    <a:gd name="T65" fmla="*/ 49 h 225"/>
                    <a:gd name="T66" fmla="*/ 0 w 767"/>
                    <a:gd name="T67" fmla="*/ 47 h 225"/>
                    <a:gd name="T68" fmla="*/ 94 w 767"/>
                    <a:gd name="T69" fmla="*/ 27 h 225"/>
                    <a:gd name="T70" fmla="*/ 187 w 767"/>
                    <a:gd name="T71" fmla="*/ 13 h 225"/>
                    <a:gd name="T72" fmla="*/ 282 w 767"/>
                    <a:gd name="T73" fmla="*/ 3 h 225"/>
                    <a:gd name="T74" fmla="*/ 377 w 767"/>
                    <a:gd name="T75" fmla="*/ 0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7" h="225">
                      <a:moveTo>
                        <a:pt x="377" y="0"/>
                      </a:moveTo>
                      <a:lnTo>
                        <a:pt x="474" y="3"/>
                      </a:lnTo>
                      <a:lnTo>
                        <a:pt x="572" y="14"/>
                      </a:lnTo>
                      <a:lnTo>
                        <a:pt x="670" y="29"/>
                      </a:lnTo>
                      <a:lnTo>
                        <a:pt x="767" y="50"/>
                      </a:lnTo>
                      <a:lnTo>
                        <a:pt x="761" y="58"/>
                      </a:lnTo>
                      <a:lnTo>
                        <a:pt x="750" y="67"/>
                      </a:lnTo>
                      <a:lnTo>
                        <a:pt x="736" y="80"/>
                      </a:lnTo>
                      <a:lnTo>
                        <a:pt x="720" y="96"/>
                      </a:lnTo>
                      <a:lnTo>
                        <a:pt x="698" y="112"/>
                      </a:lnTo>
                      <a:lnTo>
                        <a:pt x="674" y="130"/>
                      </a:lnTo>
                      <a:lnTo>
                        <a:pt x="647" y="146"/>
                      </a:lnTo>
                      <a:lnTo>
                        <a:pt x="616" y="163"/>
                      </a:lnTo>
                      <a:lnTo>
                        <a:pt x="584" y="180"/>
                      </a:lnTo>
                      <a:lnTo>
                        <a:pt x="548" y="195"/>
                      </a:lnTo>
                      <a:lnTo>
                        <a:pt x="509" y="206"/>
                      </a:lnTo>
                      <a:lnTo>
                        <a:pt x="467" y="217"/>
                      </a:lnTo>
                      <a:lnTo>
                        <a:pt x="423" y="223"/>
                      </a:lnTo>
                      <a:lnTo>
                        <a:pt x="377" y="225"/>
                      </a:lnTo>
                      <a:lnTo>
                        <a:pt x="330" y="223"/>
                      </a:lnTo>
                      <a:lnTo>
                        <a:pt x="286" y="217"/>
                      </a:lnTo>
                      <a:lnTo>
                        <a:pt x="245" y="206"/>
                      </a:lnTo>
                      <a:lnTo>
                        <a:pt x="207" y="194"/>
                      </a:lnTo>
                      <a:lnTo>
                        <a:pt x="173" y="179"/>
                      </a:lnTo>
                      <a:lnTo>
                        <a:pt x="141" y="163"/>
                      </a:lnTo>
                      <a:lnTo>
                        <a:pt x="112" y="145"/>
                      </a:lnTo>
                      <a:lnTo>
                        <a:pt x="86" y="127"/>
                      </a:lnTo>
                      <a:lnTo>
                        <a:pt x="64" y="111"/>
                      </a:lnTo>
                      <a:lnTo>
                        <a:pt x="44" y="94"/>
                      </a:lnTo>
                      <a:lnTo>
                        <a:pt x="28" y="79"/>
                      </a:lnTo>
                      <a:lnTo>
                        <a:pt x="16" y="66"/>
                      </a:lnTo>
                      <a:lnTo>
                        <a:pt x="7" y="57"/>
                      </a:lnTo>
                      <a:lnTo>
                        <a:pt x="2" y="49"/>
                      </a:lnTo>
                      <a:lnTo>
                        <a:pt x="0" y="47"/>
                      </a:lnTo>
                      <a:lnTo>
                        <a:pt x="94" y="27"/>
                      </a:lnTo>
                      <a:lnTo>
                        <a:pt x="187" y="13"/>
                      </a:lnTo>
                      <a:lnTo>
                        <a:pt x="282" y="3"/>
                      </a:lnTo>
                      <a:lnTo>
                        <a:pt x="377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Freeform 53"/>
                <p:cNvSpPr>
                  <a:spLocks/>
                </p:cNvSpPr>
                <p:nvPr/>
              </p:nvSpPr>
              <p:spPr bwMode="auto">
                <a:xfrm>
                  <a:off x="1738548" y="4706509"/>
                  <a:ext cx="672206" cy="177589"/>
                </a:xfrm>
                <a:custGeom>
                  <a:avLst/>
                  <a:gdLst>
                    <a:gd name="T0" fmla="*/ 255 w 511"/>
                    <a:gd name="T1" fmla="*/ 0 h 135"/>
                    <a:gd name="T2" fmla="*/ 294 w 511"/>
                    <a:gd name="T3" fmla="*/ 1 h 135"/>
                    <a:gd name="T4" fmla="*/ 331 w 511"/>
                    <a:gd name="T5" fmla="*/ 4 h 135"/>
                    <a:gd name="T6" fmla="*/ 365 w 511"/>
                    <a:gd name="T7" fmla="*/ 8 h 135"/>
                    <a:gd name="T8" fmla="*/ 396 w 511"/>
                    <a:gd name="T9" fmla="*/ 14 h 135"/>
                    <a:gd name="T10" fmla="*/ 425 w 511"/>
                    <a:gd name="T11" fmla="*/ 19 h 135"/>
                    <a:gd name="T12" fmla="*/ 450 w 511"/>
                    <a:gd name="T13" fmla="*/ 25 h 135"/>
                    <a:gd name="T14" fmla="*/ 471 w 511"/>
                    <a:gd name="T15" fmla="*/ 30 h 135"/>
                    <a:gd name="T16" fmla="*/ 488 w 511"/>
                    <a:gd name="T17" fmla="*/ 35 h 135"/>
                    <a:gd name="T18" fmla="*/ 501 w 511"/>
                    <a:gd name="T19" fmla="*/ 39 h 135"/>
                    <a:gd name="T20" fmla="*/ 509 w 511"/>
                    <a:gd name="T21" fmla="*/ 42 h 135"/>
                    <a:gd name="T22" fmla="*/ 511 w 511"/>
                    <a:gd name="T23" fmla="*/ 42 h 135"/>
                    <a:gd name="T24" fmla="*/ 510 w 511"/>
                    <a:gd name="T25" fmla="*/ 44 h 135"/>
                    <a:gd name="T26" fmla="*/ 505 w 511"/>
                    <a:gd name="T27" fmla="*/ 49 h 135"/>
                    <a:gd name="T28" fmla="*/ 496 w 511"/>
                    <a:gd name="T29" fmla="*/ 57 h 135"/>
                    <a:gd name="T30" fmla="*/ 485 w 511"/>
                    <a:gd name="T31" fmla="*/ 66 h 135"/>
                    <a:gd name="T32" fmla="*/ 470 w 511"/>
                    <a:gd name="T33" fmla="*/ 77 h 135"/>
                    <a:gd name="T34" fmla="*/ 451 w 511"/>
                    <a:gd name="T35" fmla="*/ 88 h 135"/>
                    <a:gd name="T36" fmla="*/ 429 w 511"/>
                    <a:gd name="T37" fmla="*/ 100 h 135"/>
                    <a:gd name="T38" fmla="*/ 403 w 511"/>
                    <a:gd name="T39" fmla="*/ 112 h 135"/>
                    <a:gd name="T40" fmla="*/ 372 w 511"/>
                    <a:gd name="T41" fmla="*/ 121 h 135"/>
                    <a:gd name="T42" fmla="*/ 337 w 511"/>
                    <a:gd name="T43" fmla="*/ 128 h 135"/>
                    <a:gd name="T44" fmla="*/ 298 w 511"/>
                    <a:gd name="T45" fmla="*/ 134 h 135"/>
                    <a:gd name="T46" fmla="*/ 256 w 511"/>
                    <a:gd name="T47" fmla="*/ 135 h 135"/>
                    <a:gd name="T48" fmla="*/ 213 w 511"/>
                    <a:gd name="T49" fmla="*/ 134 h 135"/>
                    <a:gd name="T50" fmla="*/ 174 w 511"/>
                    <a:gd name="T51" fmla="*/ 128 h 135"/>
                    <a:gd name="T52" fmla="*/ 139 w 511"/>
                    <a:gd name="T53" fmla="*/ 121 h 135"/>
                    <a:gd name="T54" fmla="*/ 109 w 511"/>
                    <a:gd name="T55" fmla="*/ 112 h 135"/>
                    <a:gd name="T56" fmla="*/ 82 w 511"/>
                    <a:gd name="T57" fmla="*/ 100 h 135"/>
                    <a:gd name="T58" fmla="*/ 60 w 511"/>
                    <a:gd name="T59" fmla="*/ 88 h 135"/>
                    <a:gd name="T60" fmla="*/ 41 w 511"/>
                    <a:gd name="T61" fmla="*/ 77 h 135"/>
                    <a:gd name="T62" fmla="*/ 26 w 511"/>
                    <a:gd name="T63" fmla="*/ 66 h 135"/>
                    <a:gd name="T64" fmla="*/ 15 w 511"/>
                    <a:gd name="T65" fmla="*/ 57 h 135"/>
                    <a:gd name="T66" fmla="*/ 6 w 511"/>
                    <a:gd name="T67" fmla="*/ 49 h 135"/>
                    <a:gd name="T68" fmla="*/ 2 w 511"/>
                    <a:gd name="T69" fmla="*/ 44 h 135"/>
                    <a:gd name="T70" fmla="*/ 0 w 511"/>
                    <a:gd name="T71" fmla="*/ 42 h 135"/>
                    <a:gd name="T72" fmla="*/ 43 w 511"/>
                    <a:gd name="T73" fmla="*/ 27 h 135"/>
                    <a:gd name="T74" fmla="*/ 88 w 511"/>
                    <a:gd name="T75" fmla="*/ 16 h 135"/>
                    <a:gd name="T76" fmla="*/ 131 w 511"/>
                    <a:gd name="T77" fmla="*/ 8 h 135"/>
                    <a:gd name="T78" fmla="*/ 173 w 511"/>
                    <a:gd name="T79" fmla="*/ 3 h 135"/>
                    <a:gd name="T80" fmla="*/ 215 w 511"/>
                    <a:gd name="T81" fmla="*/ 0 h 135"/>
                    <a:gd name="T82" fmla="*/ 255 w 511"/>
                    <a:gd name="T83" fmla="*/ 0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11" h="135">
                      <a:moveTo>
                        <a:pt x="255" y="0"/>
                      </a:moveTo>
                      <a:lnTo>
                        <a:pt x="294" y="1"/>
                      </a:lnTo>
                      <a:lnTo>
                        <a:pt x="331" y="4"/>
                      </a:lnTo>
                      <a:lnTo>
                        <a:pt x="365" y="8"/>
                      </a:lnTo>
                      <a:lnTo>
                        <a:pt x="396" y="14"/>
                      </a:lnTo>
                      <a:lnTo>
                        <a:pt x="425" y="19"/>
                      </a:lnTo>
                      <a:lnTo>
                        <a:pt x="450" y="25"/>
                      </a:lnTo>
                      <a:lnTo>
                        <a:pt x="471" y="30"/>
                      </a:lnTo>
                      <a:lnTo>
                        <a:pt x="488" y="35"/>
                      </a:lnTo>
                      <a:lnTo>
                        <a:pt x="501" y="39"/>
                      </a:lnTo>
                      <a:lnTo>
                        <a:pt x="509" y="42"/>
                      </a:lnTo>
                      <a:lnTo>
                        <a:pt x="511" y="42"/>
                      </a:lnTo>
                      <a:lnTo>
                        <a:pt x="510" y="44"/>
                      </a:lnTo>
                      <a:lnTo>
                        <a:pt x="505" y="49"/>
                      </a:lnTo>
                      <a:lnTo>
                        <a:pt x="496" y="57"/>
                      </a:lnTo>
                      <a:lnTo>
                        <a:pt x="485" y="66"/>
                      </a:lnTo>
                      <a:lnTo>
                        <a:pt x="470" y="77"/>
                      </a:lnTo>
                      <a:lnTo>
                        <a:pt x="451" y="88"/>
                      </a:lnTo>
                      <a:lnTo>
                        <a:pt x="429" y="100"/>
                      </a:lnTo>
                      <a:lnTo>
                        <a:pt x="403" y="112"/>
                      </a:lnTo>
                      <a:lnTo>
                        <a:pt x="372" y="121"/>
                      </a:lnTo>
                      <a:lnTo>
                        <a:pt x="337" y="128"/>
                      </a:lnTo>
                      <a:lnTo>
                        <a:pt x="298" y="134"/>
                      </a:lnTo>
                      <a:lnTo>
                        <a:pt x="256" y="135"/>
                      </a:lnTo>
                      <a:lnTo>
                        <a:pt x="213" y="134"/>
                      </a:lnTo>
                      <a:lnTo>
                        <a:pt x="174" y="128"/>
                      </a:lnTo>
                      <a:lnTo>
                        <a:pt x="139" y="121"/>
                      </a:lnTo>
                      <a:lnTo>
                        <a:pt x="109" y="112"/>
                      </a:lnTo>
                      <a:lnTo>
                        <a:pt x="82" y="100"/>
                      </a:lnTo>
                      <a:lnTo>
                        <a:pt x="60" y="88"/>
                      </a:lnTo>
                      <a:lnTo>
                        <a:pt x="41" y="77"/>
                      </a:lnTo>
                      <a:lnTo>
                        <a:pt x="26" y="66"/>
                      </a:lnTo>
                      <a:lnTo>
                        <a:pt x="15" y="57"/>
                      </a:lnTo>
                      <a:lnTo>
                        <a:pt x="6" y="49"/>
                      </a:lnTo>
                      <a:lnTo>
                        <a:pt x="2" y="44"/>
                      </a:lnTo>
                      <a:lnTo>
                        <a:pt x="0" y="42"/>
                      </a:lnTo>
                      <a:lnTo>
                        <a:pt x="43" y="27"/>
                      </a:lnTo>
                      <a:lnTo>
                        <a:pt x="88" y="16"/>
                      </a:lnTo>
                      <a:lnTo>
                        <a:pt x="131" y="8"/>
                      </a:lnTo>
                      <a:lnTo>
                        <a:pt x="173" y="3"/>
                      </a:lnTo>
                      <a:lnTo>
                        <a:pt x="215" y="0"/>
                      </a:lnTo>
                      <a:lnTo>
                        <a:pt x="255" y="0"/>
                      </a:lnTo>
                      <a:close/>
                    </a:path>
                  </a:pathLst>
                </a:custGeom>
                <a:solidFill>
                  <a:srgbClr val="FDCC9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7" name="Freeform 42"/>
              <p:cNvSpPr>
                <a:spLocks/>
              </p:cNvSpPr>
              <p:nvPr/>
            </p:nvSpPr>
            <p:spPr bwMode="auto">
              <a:xfrm>
                <a:off x="10498247" y="3618776"/>
                <a:ext cx="255678" cy="443739"/>
              </a:xfrm>
              <a:custGeom>
                <a:avLst/>
                <a:gdLst>
                  <a:gd name="T0" fmla="*/ 206 w 362"/>
                  <a:gd name="T1" fmla="*/ 0 h 631"/>
                  <a:gd name="T2" fmla="*/ 238 w 362"/>
                  <a:gd name="T3" fmla="*/ 0 h 631"/>
                  <a:gd name="T4" fmla="*/ 264 w 362"/>
                  <a:gd name="T5" fmla="*/ 10 h 631"/>
                  <a:gd name="T6" fmla="*/ 289 w 362"/>
                  <a:gd name="T7" fmla="*/ 26 h 631"/>
                  <a:gd name="T8" fmla="*/ 311 w 362"/>
                  <a:gd name="T9" fmla="*/ 49 h 631"/>
                  <a:gd name="T10" fmla="*/ 328 w 362"/>
                  <a:gd name="T11" fmla="*/ 78 h 631"/>
                  <a:gd name="T12" fmla="*/ 343 w 362"/>
                  <a:gd name="T13" fmla="*/ 115 h 631"/>
                  <a:gd name="T14" fmla="*/ 353 w 362"/>
                  <a:gd name="T15" fmla="*/ 154 h 631"/>
                  <a:gd name="T16" fmla="*/ 359 w 362"/>
                  <a:gd name="T17" fmla="*/ 198 h 631"/>
                  <a:gd name="T18" fmla="*/ 362 w 362"/>
                  <a:gd name="T19" fmla="*/ 245 h 631"/>
                  <a:gd name="T20" fmla="*/ 359 w 362"/>
                  <a:gd name="T21" fmla="*/ 294 h 631"/>
                  <a:gd name="T22" fmla="*/ 353 w 362"/>
                  <a:gd name="T23" fmla="*/ 347 h 631"/>
                  <a:gd name="T24" fmla="*/ 340 w 362"/>
                  <a:gd name="T25" fmla="*/ 402 h 631"/>
                  <a:gd name="T26" fmla="*/ 322 w 362"/>
                  <a:gd name="T27" fmla="*/ 455 h 631"/>
                  <a:gd name="T28" fmla="*/ 300 w 362"/>
                  <a:gd name="T29" fmla="*/ 501 h 631"/>
                  <a:gd name="T30" fmla="*/ 276 w 362"/>
                  <a:gd name="T31" fmla="*/ 542 h 631"/>
                  <a:gd name="T32" fmla="*/ 248 w 362"/>
                  <a:gd name="T33" fmla="*/ 576 h 631"/>
                  <a:gd name="T34" fmla="*/ 219 w 362"/>
                  <a:gd name="T35" fmla="*/ 603 h 631"/>
                  <a:gd name="T36" fmla="*/ 188 w 362"/>
                  <a:gd name="T37" fmla="*/ 622 h 631"/>
                  <a:gd name="T38" fmla="*/ 156 w 362"/>
                  <a:gd name="T39" fmla="*/ 631 h 631"/>
                  <a:gd name="T40" fmla="*/ 124 w 362"/>
                  <a:gd name="T41" fmla="*/ 631 h 631"/>
                  <a:gd name="T42" fmla="*/ 96 w 362"/>
                  <a:gd name="T43" fmla="*/ 621 h 631"/>
                  <a:gd name="T44" fmla="*/ 73 w 362"/>
                  <a:gd name="T45" fmla="*/ 605 h 631"/>
                  <a:gd name="T46" fmla="*/ 51 w 362"/>
                  <a:gd name="T47" fmla="*/ 581 h 631"/>
                  <a:gd name="T48" fmla="*/ 34 w 362"/>
                  <a:gd name="T49" fmla="*/ 551 h 631"/>
                  <a:gd name="T50" fmla="*/ 19 w 362"/>
                  <a:gd name="T51" fmla="*/ 516 h 631"/>
                  <a:gd name="T52" fmla="*/ 9 w 362"/>
                  <a:gd name="T53" fmla="*/ 477 h 631"/>
                  <a:gd name="T54" fmla="*/ 3 w 362"/>
                  <a:gd name="T55" fmla="*/ 433 h 631"/>
                  <a:gd name="T56" fmla="*/ 0 w 362"/>
                  <a:gd name="T57" fmla="*/ 386 h 631"/>
                  <a:gd name="T58" fmla="*/ 3 w 362"/>
                  <a:gd name="T59" fmla="*/ 337 h 631"/>
                  <a:gd name="T60" fmla="*/ 9 w 362"/>
                  <a:gd name="T61" fmla="*/ 284 h 631"/>
                  <a:gd name="T62" fmla="*/ 22 w 362"/>
                  <a:gd name="T63" fmla="*/ 229 h 631"/>
                  <a:gd name="T64" fmla="*/ 40 w 362"/>
                  <a:gd name="T65" fmla="*/ 176 h 631"/>
                  <a:gd name="T66" fmla="*/ 61 w 362"/>
                  <a:gd name="T67" fmla="*/ 129 h 631"/>
                  <a:gd name="T68" fmla="*/ 86 w 362"/>
                  <a:gd name="T69" fmla="*/ 89 h 631"/>
                  <a:gd name="T70" fmla="*/ 114 w 362"/>
                  <a:gd name="T71" fmla="*/ 54 h 631"/>
                  <a:gd name="T72" fmla="*/ 143 w 362"/>
                  <a:gd name="T73" fmla="*/ 27 h 631"/>
                  <a:gd name="T74" fmla="*/ 174 w 362"/>
                  <a:gd name="T75" fmla="*/ 8 h 631"/>
                  <a:gd name="T76" fmla="*/ 206 w 362"/>
                  <a:gd name="T77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2" h="631">
                    <a:moveTo>
                      <a:pt x="206" y="0"/>
                    </a:moveTo>
                    <a:lnTo>
                      <a:pt x="238" y="0"/>
                    </a:lnTo>
                    <a:lnTo>
                      <a:pt x="264" y="10"/>
                    </a:lnTo>
                    <a:lnTo>
                      <a:pt x="289" y="26"/>
                    </a:lnTo>
                    <a:lnTo>
                      <a:pt x="311" y="49"/>
                    </a:lnTo>
                    <a:lnTo>
                      <a:pt x="328" y="78"/>
                    </a:lnTo>
                    <a:lnTo>
                      <a:pt x="343" y="115"/>
                    </a:lnTo>
                    <a:lnTo>
                      <a:pt x="353" y="154"/>
                    </a:lnTo>
                    <a:lnTo>
                      <a:pt x="359" y="198"/>
                    </a:lnTo>
                    <a:lnTo>
                      <a:pt x="362" y="245"/>
                    </a:lnTo>
                    <a:lnTo>
                      <a:pt x="359" y="294"/>
                    </a:lnTo>
                    <a:lnTo>
                      <a:pt x="353" y="347"/>
                    </a:lnTo>
                    <a:lnTo>
                      <a:pt x="340" y="402"/>
                    </a:lnTo>
                    <a:lnTo>
                      <a:pt x="322" y="455"/>
                    </a:lnTo>
                    <a:lnTo>
                      <a:pt x="300" y="501"/>
                    </a:lnTo>
                    <a:lnTo>
                      <a:pt x="276" y="542"/>
                    </a:lnTo>
                    <a:lnTo>
                      <a:pt x="248" y="576"/>
                    </a:lnTo>
                    <a:lnTo>
                      <a:pt x="219" y="603"/>
                    </a:lnTo>
                    <a:lnTo>
                      <a:pt x="188" y="622"/>
                    </a:lnTo>
                    <a:lnTo>
                      <a:pt x="156" y="631"/>
                    </a:lnTo>
                    <a:lnTo>
                      <a:pt x="124" y="631"/>
                    </a:lnTo>
                    <a:lnTo>
                      <a:pt x="96" y="621"/>
                    </a:lnTo>
                    <a:lnTo>
                      <a:pt x="73" y="605"/>
                    </a:lnTo>
                    <a:lnTo>
                      <a:pt x="51" y="581"/>
                    </a:lnTo>
                    <a:lnTo>
                      <a:pt x="34" y="551"/>
                    </a:lnTo>
                    <a:lnTo>
                      <a:pt x="19" y="516"/>
                    </a:lnTo>
                    <a:lnTo>
                      <a:pt x="9" y="477"/>
                    </a:lnTo>
                    <a:lnTo>
                      <a:pt x="3" y="433"/>
                    </a:lnTo>
                    <a:lnTo>
                      <a:pt x="0" y="386"/>
                    </a:lnTo>
                    <a:lnTo>
                      <a:pt x="3" y="337"/>
                    </a:lnTo>
                    <a:lnTo>
                      <a:pt x="9" y="284"/>
                    </a:lnTo>
                    <a:lnTo>
                      <a:pt x="22" y="229"/>
                    </a:lnTo>
                    <a:lnTo>
                      <a:pt x="40" y="176"/>
                    </a:lnTo>
                    <a:lnTo>
                      <a:pt x="61" y="129"/>
                    </a:lnTo>
                    <a:lnTo>
                      <a:pt x="86" y="89"/>
                    </a:lnTo>
                    <a:lnTo>
                      <a:pt x="114" y="54"/>
                    </a:lnTo>
                    <a:lnTo>
                      <a:pt x="143" y="27"/>
                    </a:lnTo>
                    <a:lnTo>
                      <a:pt x="174" y="8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CCA48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43"/>
              <p:cNvSpPr>
                <a:spLocks/>
              </p:cNvSpPr>
              <p:nvPr/>
            </p:nvSpPr>
            <p:spPr bwMode="auto">
              <a:xfrm>
                <a:off x="9042360" y="3618776"/>
                <a:ext cx="253565" cy="443739"/>
              </a:xfrm>
              <a:custGeom>
                <a:avLst/>
                <a:gdLst>
                  <a:gd name="T0" fmla="*/ 156 w 361"/>
                  <a:gd name="T1" fmla="*/ 0 h 631"/>
                  <a:gd name="T2" fmla="*/ 186 w 361"/>
                  <a:gd name="T3" fmla="*/ 10 h 631"/>
                  <a:gd name="T4" fmla="*/ 217 w 361"/>
                  <a:gd name="T5" fmla="*/ 27 h 631"/>
                  <a:gd name="T6" fmla="*/ 247 w 361"/>
                  <a:gd name="T7" fmla="*/ 55 h 631"/>
                  <a:gd name="T8" fmla="*/ 275 w 361"/>
                  <a:gd name="T9" fmla="*/ 89 h 631"/>
                  <a:gd name="T10" fmla="*/ 300 w 361"/>
                  <a:gd name="T11" fmla="*/ 129 h 631"/>
                  <a:gd name="T12" fmla="*/ 320 w 361"/>
                  <a:gd name="T13" fmla="*/ 176 h 631"/>
                  <a:gd name="T14" fmla="*/ 338 w 361"/>
                  <a:gd name="T15" fmla="*/ 229 h 631"/>
                  <a:gd name="T16" fmla="*/ 351 w 361"/>
                  <a:gd name="T17" fmla="*/ 284 h 631"/>
                  <a:gd name="T18" fmla="*/ 358 w 361"/>
                  <a:gd name="T19" fmla="*/ 337 h 631"/>
                  <a:gd name="T20" fmla="*/ 361 w 361"/>
                  <a:gd name="T21" fmla="*/ 386 h 631"/>
                  <a:gd name="T22" fmla="*/ 358 w 361"/>
                  <a:gd name="T23" fmla="*/ 433 h 631"/>
                  <a:gd name="T24" fmla="*/ 352 w 361"/>
                  <a:gd name="T25" fmla="*/ 477 h 631"/>
                  <a:gd name="T26" fmla="*/ 341 w 361"/>
                  <a:gd name="T27" fmla="*/ 517 h 631"/>
                  <a:gd name="T28" fmla="*/ 327 w 361"/>
                  <a:gd name="T29" fmla="*/ 552 h 631"/>
                  <a:gd name="T30" fmla="*/ 309 w 361"/>
                  <a:gd name="T31" fmla="*/ 581 h 631"/>
                  <a:gd name="T32" fmla="*/ 288 w 361"/>
                  <a:gd name="T33" fmla="*/ 605 h 631"/>
                  <a:gd name="T34" fmla="*/ 263 w 361"/>
                  <a:gd name="T35" fmla="*/ 622 h 631"/>
                  <a:gd name="T36" fmla="*/ 237 w 361"/>
                  <a:gd name="T37" fmla="*/ 631 h 631"/>
                  <a:gd name="T38" fmla="*/ 205 w 361"/>
                  <a:gd name="T39" fmla="*/ 631 h 631"/>
                  <a:gd name="T40" fmla="*/ 173 w 361"/>
                  <a:gd name="T41" fmla="*/ 622 h 631"/>
                  <a:gd name="T42" fmla="*/ 142 w 361"/>
                  <a:gd name="T43" fmla="*/ 603 h 631"/>
                  <a:gd name="T44" fmla="*/ 113 w 361"/>
                  <a:gd name="T45" fmla="*/ 577 h 631"/>
                  <a:gd name="T46" fmla="*/ 86 w 361"/>
                  <a:gd name="T47" fmla="*/ 542 h 631"/>
                  <a:gd name="T48" fmla="*/ 61 w 361"/>
                  <a:gd name="T49" fmla="*/ 501 h 631"/>
                  <a:gd name="T50" fmla="*/ 39 w 361"/>
                  <a:gd name="T51" fmla="*/ 455 h 631"/>
                  <a:gd name="T52" fmla="*/ 22 w 361"/>
                  <a:gd name="T53" fmla="*/ 402 h 631"/>
                  <a:gd name="T54" fmla="*/ 8 w 361"/>
                  <a:gd name="T55" fmla="*/ 347 h 631"/>
                  <a:gd name="T56" fmla="*/ 1 w 361"/>
                  <a:gd name="T57" fmla="*/ 294 h 631"/>
                  <a:gd name="T58" fmla="*/ 0 w 361"/>
                  <a:gd name="T59" fmla="*/ 245 h 631"/>
                  <a:gd name="T60" fmla="*/ 1 w 361"/>
                  <a:gd name="T61" fmla="*/ 198 h 631"/>
                  <a:gd name="T62" fmla="*/ 8 w 361"/>
                  <a:gd name="T63" fmla="*/ 154 h 631"/>
                  <a:gd name="T64" fmla="*/ 19 w 361"/>
                  <a:gd name="T65" fmla="*/ 115 h 631"/>
                  <a:gd name="T66" fmla="*/ 33 w 361"/>
                  <a:gd name="T67" fmla="*/ 80 h 631"/>
                  <a:gd name="T68" fmla="*/ 51 w 361"/>
                  <a:gd name="T69" fmla="*/ 49 h 631"/>
                  <a:gd name="T70" fmla="*/ 73 w 361"/>
                  <a:gd name="T71" fmla="*/ 26 h 631"/>
                  <a:gd name="T72" fmla="*/ 96 w 361"/>
                  <a:gd name="T73" fmla="*/ 10 h 631"/>
                  <a:gd name="T74" fmla="*/ 123 w 361"/>
                  <a:gd name="T75" fmla="*/ 0 h 631"/>
                  <a:gd name="T76" fmla="*/ 156 w 361"/>
                  <a:gd name="T77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1" h="631">
                    <a:moveTo>
                      <a:pt x="156" y="0"/>
                    </a:moveTo>
                    <a:lnTo>
                      <a:pt x="186" y="10"/>
                    </a:lnTo>
                    <a:lnTo>
                      <a:pt x="217" y="27"/>
                    </a:lnTo>
                    <a:lnTo>
                      <a:pt x="247" y="55"/>
                    </a:lnTo>
                    <a:lnTo>
                      <a:pt x="275" y="89"/>
                    </a:lnTo>
                    <a:lnTo>
                      <a:pt x="300" y="129"/>
                    </a:lnTo>
                    <a:lnTo>
                      <a:pt x="320" y="176"/>
                    </a:lnTo>
                    <a:lnTo>
                      <a:pt x="338" y="229"/>
                    </a:lnTo>
                    <a:lnTo>
                      <a:pt x="351" y="284"/>
                    </a:lnTo>
                    <a:lnTo>
                      <a:pt x="358" y="337"/>
                    </a:lnTo>
                    <a:lnTo>
                      <a:pt x="361" y="386"/>
                    </a:lnTo>
                    <a:lnTo>
                      <a:pt x="358" y="433"/>
                    </a:lnTo>
                    <a:lnTo>
                      <a:pt x="352" y="477"/>
                    </a:lnTo>
                    <a:lnTo>
                      <a:pt x="341" y="517"/>
                    </a:lnTo>
                    <a:lnTo>
                      <a:pt x="327" y="552"/>
                    </a:lnTo>
                    <a:lnTo>
                      <a:pt x="309" y="581"/>
                    </a:lnTo>
                    <a:lnTo>
                      <a:pt x="288" y="605"/>
                    </a:lnTo>
                    <a:lnTo>
                      <a:pt x="263" y="622"/>
                    </a:lnTo>
                    <a:lnTo>
                      <a:pt x="237" y="631"/>
                    </a:lnTo>
                    <a:lnTo>
                      <a:pt x="205" y="631"/>
                    </a:lnTo>
                    <a:lnTo>
                      <a:pt x="173" y="622"/>
                    </a:lnTo>
                    <a:lnTo>
                      <a:pt x="142" y="603"/>
                    </a:lnTo>
                    <a:lnTo>
                      <a:pt x="113" y="577"/>
                    </a:lnTo>
                    <a:lnTo>
                      <a:pt x="86" y="542"/>
                    </a:lnTo>
                    <a:lnTo>
                      <a:pt x="61" y="501"/>
                    </a:lnTo>
                    <a:lnTo>
                      <a:pt x="39" y="455"/>
                    </a:lnTo>
                    <a:lnTo>
                      <a:pt x="22" y="402"/>
                    </a:lnTo>
                    <a:lnTo>
                      <a:pt x="8" y="347"/>
                    </a:lnTo>
                    <a:lnTo>
                      <a:pt x="1" y="294"/>
                    </a:lnTo>
                    <a:lnTo>
                      <a:pt x="0" y="245"/>
                    </a:lnTo>
                    <a:lnTo>
                      <a:pt x="1" y="198"/>
                    </a:lnTo>
                    <a:lnTo>
                      <a:pt x="8" y="154"/>
                    </a:lnTo>
                    <a:lnTo>
                      <a:pt x="19" y="115"/>
                    </a:lnTo>
                    <a:lnTo>
                      <a:pt x="33" y="80"/>
                    </a:lnTo>
                    <a:lnTo>
                      <a:pt x="51" y="49"/>
                    </a:lnTo>
                    <a:lnTo>
                      <a:pt x="73" y="26"/>
                    </a:lnTo>
                    <a:lnTo>
                      <a:pt x="96" y="10"/>
                    </a:lnTo>
                    <a:lnTo>
                      <a:pt x="123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DBB4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자유형 28"/>
              <p:cNvSpPr>
                <a:spLocks/>
              </p:cNvSpPr>
              <p:nvPr/>
            </p:nvSpPr>
            <p:spPr bwMode="auto">
              <a:xfrm>
                <a:off x="9059264" y="2589723"/>
                <a:ext cx="1675643" cy="2024271"/>
              </a:xfrm>
              <a:custGeom>
                <a:avLst/>
                <a:gdLst>
                  <a:gd name="connsiteX0" fmla="*/ 838174 w 1675643"/>
                  <a:gd name="connsiteY0" fmla="*/ 0 h 2197567"/>
                  <a:gd name="connsiteX1" fmla="*/ 910017 w 1675643"/>
                  <a:gd name="connsiteY1" fmla="*/ 2116 h 2197567"/>
                  <a:gd name="connsiteX2" fmla="*/ 979748 w 1675643"/>
                  <a:gd name="connsiteY2" fmla="*/ 9167 h 2197567"/>
                  <a:gd name="connsiteX3" fmla="*/ 1045252 w 1675643"/>
                  <a:gd name="connsiteY3" fmla="*/ 21860 h 2197567"/>
                  <a:gd name="connsiteX4" fmla="*/ 1110052 w 1675643"/>
                  <a:gd name="connsiteY4" fmla="*/ 37373 h 2197567"/>
                  <a:gd name="connsiteX5" fmla="*/ 1170626 w 1675643"/>
                  <a:gd name="connsiteY5" fmla="*/ 56412 h 2197567"/>
                  <a:gd name="connsiteX6" fmla="*/ 1228382 w 1675643"/>
                  <a:gd name="connsiteY6" fmla="*/ 78977 h 2197567"/>
                  <a:gd name="connsiteX7" fmla="*/ 1283322 w 1675643"/>
                  <a:gd name="connsiteY7" fmla="*/ 105773 h 2197567"/>
                  <a:gd name="connsiteX8" fmla="*/ 1334739 w 1675643"/>
                  <a:gd name="connsiteY8" fmla="*/ 134685 h 2197567"/>
                  <a:gd name="connsiteX9" fmla="*/ 1381930 w 1675643"/>
                  <a:gd name="connsiteY9" fmla="*/ 166417 h 2197567"/>
                  <a:gd name="connsiteX10" fmla="*/ 1427008 w 1675643"/>
                  <a:gd name="connsiteY10" fmla="*/ 200264 h 2197567"/>
                  <a:gd name="connsiteX11" fmla="*/ 1467156 w 1675643"/>
                  <a:gd name="connsiteY11" fmla="*/ 236227 h 2197567"/>
                  <a:gd name="connsiteX12" fmla="*/ 1503782 w 1675643"/>
                  <a:gd name="connsiteY12" fmla="*/ 274305 h 2197567"/>
                  <a:gd name="connsiteX13" fmla="*/ 1538295 w 1675643"/>
                  <a:gd name="connsiteY13" fmla="*/ 312384 h 2197567"/>
                  <a:gd name="connsiteX14" fmla="*/ 1566469 w 1675643"/>
                  <a:gd name="connsiteY14" fmla="*/ 352577 h 2197567"/>
                  <a:gd name="connsiteX15" fmla="*/ 1592530 w 1675643"/>
                  <a:gd name="connsiteY15" fmla="*/ 392771 h 2197567"/>
                  <a:gd name="connsiteX16" fmla="*/ 1612956 w 1675643"/>
                  <a:gd name="connsiteY16" fmla="*/ 432965 h 2197567"/>
                  <a:gd name="connsiteX17" fmla="*/ 1630565 w 1675643"/>
                  <a:gd name="connsiteY17" fmla="*/ 473864 h 2197567"/>
                  <a:gd name="connsiteX18" fmla="*/ 1642539 w 1675643"/>
                  <a:gd name="connsiteY18" fmla="*/ 514058 h 2197567"/>
                  <a:gd name="connsiteX19" fmla="*/ 1642539 w 1675643"/>
                  <a:gd name="connsiteY19" fmla="*/ 517584 h 2197567"/>
                  <a:gd name="connsiteX20" fmla="*/ 1644652 w 1675643"/>
                  <a:gd name="connsiteY20" fmla="*/ 526751 h 2197567"/>
                  <a:gd name="connsiteX21" fmla="*/ 1647469 w 1675643"/>
                  <a:gd name="connsiteY21" fmla="*/ 540149 h 2197567"/>
                  <a:gd name="connsiteX22" fmla="*/ 1650991 w 1675643"/>
                  <a:gd name="connsiteY22" fmla="*/ 559188 h 2197567"/>
                  <a:gd name="connsiteX23" fmla="*/ 1655217 w 1675643"/>
                  <a:gd name="connsiteY23" fmla="*/ 583163 h 2197567"/>
                  <a:gd name="connsiteX24" fmla="*/ 1658739 w 1675643"/>
                  <a:gd name="connsiteY24" fmla="*/ 609959 h 2197567"/>
                  <a:gd name="connsiteX25" fmla="*/ 1662965 w 1675643"/>
                  <a:gd name="connsiteY25" fmla="*/ 641691 h 2197567"/>
                  <a:gd name="connsiteX26" fmla="*/ 1667191 w 1675643"/>
                  <a:gd name="connsiteY26" fmla="*/ 675538 h 2197567"/>
                  <a:gd name="connsiteX27" fmla="*/ 1670008 w 1675643"/>
                  <a:gd name="connsiteY27" fmla="*/ 712911 h 2197567"/>
                  <a:gd name="connsiteX28" fmla="*/ 1673530 w 1675643"/>
                  <a:gd name="connsiteY28" fmla="*/ 751695 h 2197567"/>
                  <a:gd name="connsiteX29" fmla="*/ 1675643 w 1675643"/>
                  <a:gd name="connsiteY29" fmla="*/ 791889 h 2197567"/>
                  <a:gd name="connsiteX30" fmla="*/ 1675643 w 1675643"/>
                  <a:gd name="connsiteY30" fmla="*/ 834198 h 2197567"/>
                  <a:gd name="connsiteX31" fmla="*/ 1674234 w 1675643"/>
                  <a:gd name="connsiteY31" fmla="*/ 877212 h 2197567"/>
                  <a:gd name="connsiteX32" fmla="*/ 1672121 w 1675643"/>
                  <a:gd name="connsiteY32" fmla="*/ 920227 h 2197567"/>
                  <a:gd name="connsiteX33" fmla="*/ 1667191 w 1675643"/>
                  <a:gd name="connsiteY33" fmla="*/ 964652 h 2197567"/>
                  <a:gd name="connsiteX34" fmla="*/ 1660852 w 1675643"/>
                  <a:gd name="connsiteY34" fmla="*/ 1006961 h 2197567"/>
                  <a:gd name="connsiteX35" fmla="*/ 1651695 w 1675643"/>
                  <a:gd name="connsiteY35" fmla="*/ 1048565 h 2197567"/>
                  <a:gd name="connsiteX36" fmla="*/ 1639721 w 1675643"/>
                  <a:gd name="connsiteY36" fmla="*/ 1090169 h 2197567"/>
                  <a:gd name="connsiteX37" fmla="*/ 1624930 w 1675643"/>
                  <a:gd name="connsiteY37" fmla="*/ 1128953 h 2197567"/>
                  <a:gd name="connsiteX38" fmla="*/ 1608026 w 1675643"/>
                  <a:gd name="connsiteY38" fmla="*/ 1166326 h 2197567"/>
                  <a:gd name="connsiteX39" fmla="*/ 1586191 w 1675643"/>
                  <a:gd name="connsiteY39" fmla="*/ 1200173 h 2197567"/>
                  <a:gd name="connsiteX40" fmla="*/ 1578338 w 1675643"/>
                  <a:gd name="connsiteY40" fmla="*/ 1210281 h 2197567"/>
                  <a:gd name="connsiteX41" fmla="*/ 1576335 w 1675643"/>
                  <a:gd name="connsiteY41" fmla="*/ 1240358 h 2197567"/>
                  <a:gd name="connsiteX42" fmla="*/ 1572817 w 1675643"/>
                  <a:gd name="connsiteY42" fmla="*/ 1292480 h 2197567"/>
                  <a:gd name="connsiteX43" fmla="*/ 1567187 w 1675643"/>
                  <a:gd name="connsiteY43" fmla="*/ 1346010 h 2197567"/>
                  <a:gd name="connsiteX44" fmla="*/ 1559447 w 1675643"/>
                  <a:gd name="connsiteY44" fmla="*/ 1399541 h 2197567"/>
                  <a:gd name="connsiteX45" fmla="*/ 1551003 w 1675643"/>
                  <a:gd name="connsiteY45" fmla="*/ 1451662 h 2197567"/>
                  <a:gd name="connsiteX46" fmla="*/ 1539744 w 1675643"/>
                  <a:gd name="connsiteY46" fmla="*/ 1503784 h 2197567"/>
                  <a:gd name="connsiteX47" fmla="*/ 1527781 w 1675643"/>
                  <a:gd name="connsiteY47" fmla="*/ 1556610 h 2197567"/>
                  <a:gd name="connsiteX48" fmla="*/ 1512300 w 1675643"/>
                  <a:gd name="connsiteY48" fmla="*/ 1608028 h 2197567"/>
                  <a:gd name="connsiteX49" fmla="*/ 1495412 w 1675643"/>
                  <a:gd name="connsiteY49" fmla="*/ 1658036 h 2197567"/>
                  <a:gd name="connsiteX50" fmla="*/ 1476413 w 1675643"/>
                  <a:gd name="connsiteY50" fmla="*/ 1707341 h 2197567"/>
                  <a:gd name="connsiteX51" fmla="*/ 1454599 w 1675643"/>
                  <a:gd name="connsiteY51" fmla="*/ 1755941 h 2197567"/>
                  <a:gd name="connsiteX52" fmla="*/ 1431377 w 1675643"/>
                  <a:gd name="connsiteY52" fmla="*/ 1801723 h 2197567"/>
                  <a:gd name="connsiteX53" fmla="*/ 1403230 w 1675643"/>
                  <a:gd name="connsiteY53" fmla="*/ 1846802 h 2197567"/>
                  <a:gd name="connsiteX54" fmla="*/ 1374379 w 1675643"/>
                  <a:gd name="connsiteY54" fmla="*/ 1890471 h 2197567"/>
                  <a:gd name="connsiteX55" fmla="*/ 1342010 w 1675643"/>
                  <a:gd name="connsiteY55" fmla="*/ 1932028 h 2197567"/>
                  <a:gd name="connsiteX56" fmla="*/ 1306826 w 1675643"/>
                  <a:gd name="connsiteY56" fmla="*/ 1971471 h 2197567"/>
                  <a:gd name="connsiteX57" fmla="*/ 1268827 w 1675643"/>
                  <a:gd name="connsiteY57" fmla="*/ 2008098 h 2197567"/>
                  <a:gd name="connsiteX58" fmla="*/ 1227310 w 1675643"/>
                  <a:gd name="connsiteY58" fmla="*/ 2041906 h 2197567"/>
                  <a:gd name="connsiteX59" fmla="*/ 1182275 w 1675643"/>
                  <a:gd name="connsiteY59" fmla="*/ 2074306 h 2197567"/>
                  <a:gd name="connsiteX60" fmla="*/ 1133721 w 1675643"/>
                  <a:gd name="connsiteY60" fmla="*/ 2102480 h 2197567"/>
                  <a:gd name="connsiteX61" fmla="*/ 1082352 w 1675643"/>
                  <a:gd name="connsiteY61" fmla="*/ 2128541 h 2197567"/>
                  <a:gd name="connsiteX62" fmla="*/ 1027465 w 1675643"/>
                  <a:gd name="connsiteY62" fmla="*/ 2151080 h 2197567"/>
                  <a:gd name="connsiteX63" fmla="*/ 969060 w 1675643"/>
                  <a:gd name="connsiteY63" fmla="*/ 2170802 h 2197567"/>
                  <a:gd name="connsiteX64" fmla="*/ 905025 w 1675643"/>
                  <a:gd name="connsiteY64" fmla="*/ 2186298 h 2197567"/>
                  <a:gd name="connsiteX65" fmla="*/ 838879 w 1675643"/>
                  <a:gd name="connsiteY65" fmla="*/ 2197567 h 2197567"/>
                  <a:gd name="connsiteX66" fmla="*/ 839120 w 1675643"/>
                  <a:gd name="connsiteY66" fmla="*/ 2197406 h 2197567"/>
                  <a:gd name="connsiteX67" fmla="*/ 838174 w 1675643"/>
                  <a:gd name="connsiteY67" fmla="*/ 2197567 h 2197567"/>
                  <a:gd name="connsiteX68" fmla="*/ 771261 w 1675643"/>
                  <a:gd name="connsiteY68" fmla="*/ 2186298 h 2197567"/>
                  <a:gd name="connsiteX69" fmla="*/ 708574 w 1675643"/>
                  <a:gd name="connsiteY69" fmla="*/ 2170802 h 2197567"/>
                  <a:gd name="connsiteX70" fmla="*/ 649409 w 1675643"/>
                  <a:gd name="connsiteY70" fmla="*/ 2151080 h 2197567"/>
                  <a:gd name="connsiteX71" fmla="*/ 593765 w 1675643"/>
                  <a:gd name="connsiteY71" fmla="*/ 2128541 h 2197567"/>
                  <a:gd name="connsiteX72" fmla="*/ 542348 w 1675643"/>
                  <a:gd name="connsiteY72" fmla="*/ 2102480 h 2197567"/>
                  <a:gd name="connsiteX73" fmla="*/ 494452 w 1675643"/>
                  <a:gd name="connsiteY73" fmla="*/ 2074306 h 2197567"/>
                  <a:gd name="connsiteX74" fmla="*/ 448670 w 1675643"/>
                  <a:gd name="connsiteY74" fmla="*/ 2041906 h 2197567"/>
                  <a:gd name="connsiteX75" fmla="*/ 407817 w 1675643"/>
                  <a:gd name="connsiteY75" fmla="*/ 2008098 h 2197567"/>
                  <a:gd name="connsiteX76" fmla="*/ 369078 w 1675643"/>
                  <a:gd name="connsiteY76" fmla="*/ 1971471 h 2197567"/>
                  <a:gd name="connsiteX77" fmla="*/ 333861 w 1675643"/>
                  <a:gd name="connsiteY77" fmla="*/ 1932028 h 2197567"/>
                  <a:gd name="connsiteX78" fmla="*/ 302165 w 1675643"/>
                  <a:gd name="connsiteY78" fmla="*/ 1890471 h 2197567"/>
                  <a:gd name="connsiteX79" fmla="*/ 272583 w 1675643"/>
                  <a:gd name="connsiteY79" fmla="*/ 1846802 h 2197567"/>
                  <a:gd name="connsiteX80" fmla="*/ 245817 w 1675643"/>
                  <a:gd name="connsiteY80" fmla="*/ 1801723 h 2197567"/>
                  <a:gd name="connsiteX81" fmla="*/ 221165 w 1675643"/>
                  <a:gd name="connsiteY81" fmla="*/ 1755941 h 2197567"/>
                  <a:gd name="connsiteX82" fmla="*/ 200035 w 1675643"/>
                  <a:gd name="connsiteY82" fmla="*/ 1707341 h 2197567"/>
                  <a:gd name="connsiteX83" fmla="*/ 181017 w 1675643"/>
                  <a:gd name="connsiteY83" fmla="*/ 1658036 h 2197567"/>
                  <a:gd name="connsiteX84" fmla="*/ 164113 w 1675643"/>
                  <a:gd name="connsiteY84" fmla="*/ 1608028 h 2197567"/>
                  <a:gd name="connsiteX85" fmla="*/ 149322 w 1675643"/>
                  <a:gd name="connsiteY85" fmla="*/ 1556610 h 2197567"/>
                  <a:gd name="connsiteX86" fmla="*/ 135939 w 1675643"/>
                  <a:gd name="connsiteY86" fmla="*/ 1503784 h 2197567"/>
                  <a:gd name="connsiteX87" fmla="*/ 126078 w 1675643"/>
                  <a:gd name="connsiteY87" fmla="*/ 1451662 h 2197567"/>
                  <a:gd name="connsiteX88" fmla="*/ 116922 w 1675643"/>
                  <a:gd name="connsiteY88" fmla="*/ 1399541 h 2197567"/>
                  <a:gd name="connsiteX89" fmla="*/ 109174 w 1675643"/>
                  <a:gd name="connsiteY89" fmla="*/ 1346010 h 2197567"/>
                  <a:gd name="connsiteX90" fmla="*/ 104244 w 1675643"/>
                  <a:gd name="connsiteY90" fmla="*/ 1292480 h 2197567"/>
                  <a:gd name="connsiteX91" fmla="*/ 100017 w 1675643"/>
                  <a:gd name="connsiteY91" fmla="*/ 1240358 h 2197567"/>
                  <a:gd name="connsiteX92" fmla="*/ 98470 w 1675643"/>
                  <a:gd name="connsiteY92" fmla="*/ 1211341 h 2197567"/>
                  <a:gd name="connsiteX93" fmla="*/ 90157 w 1675643"/>
                  <a:gd name="connsiteY93" fmla="*/ 1200878 h 2197567"/>
                  <a:gd name="connsiteX94" fmla="*/ 68322 w 1675643"/>
                  <a:gd name="connsiteY94" fmla="*/ 1166326 h 2197567"/>
                  <a:gd name="connsiteX95" fmla="*/ 50009 w 1675643"/>
                  <a:gd name="connsiteY95" fmla="*/ 1130363 h 2197567"/>
                  <a:gd name="connsiteX96" fmla="*/ 35922 w 1675643"/>
                  <a:gd name="connsiteY96" fmla="*/ 1090874 h 2197567"/>
                  <a:gd name="connsiteX97" fmla="*/ 24652 w 1675643"/>
                  <a:gd name="connsiteY97" fmla="*/ 1049975 h 2197567"/>
                  <a:gd name="connsiteX98" fmla="*/ 15496 w 1675643"/>
                  <a:gd name="connsiteY98" fmla="*/ 1007666 h 2197567"/>
                  <a:gd name="connsiteX99" fmla="*/ 8452 w 1675643"/>
                  <a:gd name="connsiteY99" fmla="*/ 964652 h 2197567"/>
                  <a:gd name="connsiteX100" fmla="*/ 4226 w 1675643"/>
                  <a:gd name="connsiteY100" fmla="*/ 921637 h 2197567"/>
                  <a:gd name="connsiteX101" fmla="*/ 704 w 1675643"/>
                  <a:gd name="connsiteY101" fmla="*/ 877212 h 2197567"/>
                  <a:gd name="connsiteX102" fmla="*/ 0 w 1675643"/>
                  <a:gd name="connsiteY102" fmla="*/ 834198 h 2197567"/>
                  <a:gd name="connsiteX103" fmla="*/ 704 w 1675643"/>
                  <a:gd name="connsiteY103" fmla="*/ 791889 h 2197567"/>
                  <a:gd name="connsiteX104" fmla="*/ 2113 w 1675643"/>
                  <a:gd name="connsiteY104" fmla="*/ 751695 h 2197567"/>
                  <a:gd name="connsiteX105" fmla="*/ 4930 w 1675643"/>
                  <a:gd name="connsiteY105" fmla="*/ 712911 h 2197567"/>
                  <a:gd name="connsiteX106" fmla="*/ 8452 w 1675643"/>
                  <a:gd name="connsiteY106" fmla="*/ 675538 h 2197567"/>
                  <a:gd name="connsiteX107" fmla="*/ 11974 w 1675643"/>
                  <a:gd name="connsiteY107" fmla="*/ 641691 h 2197567"/>
                  <a:gd name="connsiteX108" fmla="*/ 16200 w 1675643"/>
                  <a:gd name="connsiteY108" fmla="*/ 610664 h 2197567"/>
                  <a:gd name="connsiteX109" fmla="*/ 20426 w 1675643"/>
                  <a:gd name="connsiteY109" fmla="*/ 583163 h 2197567"/>
                  <a:gd name="connsiteX110" fmla="*/ 24652 w 1675643"/>
                  <a:gd name="connsiteY110" fmla="*/ 559188 h 2197567"/>
                  <a:gd name="connsiteX111" fmla="*/ 28878 w 1675643"/>
                  <a:gd name="connsiteY111" fmla="*/ 540854 h 2197567"/>
                  <a:gd name="connsiteX112" fmla="*/ 30991 w 1675643"/>
                  <a:gd name="connsiteY112" fmla="*/ 526751 h 2197567"/>
                  <a:gd name="connsiteX113" fmla="*/ 33104 w 1675643"/>
                  <a:gd name="connsiteY113" fmla="*/ 517584 h 2197567"/>
                  <a:gd name="connsiteX114" fmla="*/ 33809 w 1675643"/>
                  <a:gd name="connsiteY114" fmla="*/ 514058 h 2197567"/>
                  <a:gd name="connsiteX115" fmla="*/ 40852 w 1675643"/>
                  <a:gd name="connsiteY115" fmla="*/ 488672 h 2197567"/>
                  <a:gd name="connsiteX116" fmla="*/ 51417 w 1675643"/>
                  <a:gd name="connsiteY116" fmla="*/ 466107 h 2197567"/>
                  <a:gd name="connsiteX117" fmla="*/ 63391 w 1675643"/>
                  <a:gd name="connsiteY117" fmla="*/ 444248 h 2197567"/>
                  <a:gd name="connsiteX118" fmla="*/ 76774 w 1675643"/>
                  <a:gd name="connsiteY118" fmla="*/ 424503 h 2197567"/>
                  <a:gd name="connsiteX119" fmla="*/ 91565 w 1675643"/>
                  <a:gd name="connsiteY119" fmla="*/ 408285 h 2197567"/>
                  <a:gd name="connsiteX120" fmla="*/ 104244 w 1675643"/>
                  <a:gd name="connsiteY120" fmla="*/ 394182 h 2197567"/>
                  <a:gd name="connsiteX121" fmla="*/ 117626 w 1675643"/>
                  <a:gd name="connsiteY121" fmla="*/ 382194 h 2197567"/>
                  <a:gd name="connsiteX122" fmla="*/ 128896 w 1675643"/>
                  <a:gd name="connsiteY122" fmla="*/ 373027 h 2197567"/>
                  <a:gd name="connsiteX123" fmla="*/ 138757 w 1675643"/>
                  <a:gd name="connsiteY123" fmla="*/ 365975 h 2197567"/>
                  <a:gd name="connsiteX124" fmla="*/ 144391 w 1675643"/>
                  <a:gd name="connsiteY124" fmla="*/ 361744 h 2197567"/>
                  <a:gd name="connsiteX125" fmla="*/ 146504 w 1675643"/>
                  <a:gd name="connsiteY125" fmla="*/ 361039 h 2197567"/>
                  <a:gd name="connsiteX126" fmla="*/ 146504 w 1675643"/>
                  <a:gd name="connsiteY126" fmla="*/ 357513 h 2197567"/>
                  <a:gd name="connsiteX127" fmla="*/ 150026 w 1675643"/>
                  <a:gd name="connsiteY127" fmla="*/ 349757 h 2197567"/>
                  <a:gd name="connsiteX128" fmla="*/ 153548 w 1675643"/>
                  <a:gd name="connsiteY128" fmla="*/ 337064 h 2197567"/>
                  <a:gd name="connsiteX129" fmla="*/ 161296 w 1675643"/>
                  <a:gd name="connsiteY129" fmla="*/ 320845 h 2197567"/>
                  <a:gd name="connsiteX130" fmla="*/ 171157 w 1675643"/>
                  <a:gd name="connsiteY130" fmla="*/ 301101 h 2197567"/>
                  <a:gd name="connsiteX131" fmla="*/ 184539 w 1675643"/>
                  <a:gd name="connsiteY131" fmla="*/ 279946 h 2197567"/>
                  <a:gd name="connsiteX132" fmla="*/ 200035 w 1675643"/>
                  <a:gd name="connsiteY132" fmla="*/ 255971 h 2197567"/>
                  <a:gd name="connsiteX133" fmla="*/ 220461 w 1675643"/>
                  <a:gd name="connsiteY133" fmla="*/ 231291 h 2197567"/>
                  <a:gd name="connsiteX134" fmla="*/ 244409 w 1675643"/>
                  <a:gd name="connsiteY134" fmla="*/ 206610 h 2197567"/>
                  <a:gd name="connsiteX135" fmla="*/ 272583 w 1675643"/>
                  <a:gd name="connsiteY135" fmla="*/ 181930 h 2197567"/>
                  <a:gd name="connsiteX136" fmla="*/ 321183 w 1675643"/>
                  <a:gd name="connsiteY136" fmla="*/ 147377 h 2197567"/>
                  <a:gd name="connsiteX137" fmla="*/ 373304 w 1675643"/>
                  <a:gd name="connsiteY137" fmla="*/ 114940 h 2197567"/>
                  <a:gd name="connsiteX138" fmla="*/ 429652 w 1675643"/>
                  <a:gd name="connsiteY138" fmla="*/ 86734 h 2197567"/>
                  <a:gd name="connsiteX139" fmla="*/ 489522 w 1675643"/>
                  <a:gd name="connsiteY139" fmla="*/ 62054 h 2197567"/>
                  <a:gd name="connsiteX140" fmla="*/ 552913 w 1675643"/>
                  <a:gd name="connsiteY140" fmla="*/ 40194 h 2197567"/>
                  <a:gd name="connsiteX141" fmla="*/ 619826 w 1675643"/>
                  <a:gd name="connsiteY141" fmla="*/ 22565 h 2197567"/>
                  <a:gd name="connsiteX142" fmla="*/ 689556 w 1675643"/>
                  <a:gd name="connsiteY142" fmla="*/ 10577 h 2197567"/>
                  <a:gd name="connsiteX143" fmla="*/ 762104 w 1675643"/>
                  <a:gd name="connsiteY143" fmla="*/ 2116 h 219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</a:cxnLst>
                <a:rect l="l" t="t" r="r" b="b"/>
                <a:pathLst>
                  <a:path w="1675643" h="2197567">
                    <a:moveTo>
                      <a:pt x="838174" y="0"/>
                    </a:moveTo>
                    <a:lnTo>
                      <a:pt x="910017" y="2116"/>
                    </a:lnTo>
                    <a:lnTo>
                      <a:pt x="979748" y="9167"/>
                    </a:lnTo>
                    <a:lnTo>
                      <a:pt x="1045252" y="21860"/>
                    </a:lnTo>
                    <a:lnTo>
                      <a:pt x="1110052" y="37373"/>
                    </a:lnTo>
                    <a:lnTo>
                      <a:pt x="1170626" y="56412"/>
                    </a:lnTo>
                    <a:lnTo>
                      <a:pt x="1228382" y="78977"/>
                    </a:lnTo>
                    <a:lnTo>
                      <a:pt x="1283322" y="105773"/>
                    </a:lnTo>
                    <a:lnTo>
                      <a:pt x="1334739" y="134685"/>
                    </a:lnTo>
                    <a:lnTo>
                      <a:pt x="1381930" y="166417"/>
                    </a:lnTo>
                    <a:lnTo>
                      <a:pt x="1427008" y="200264"/>
                    </a:lnTo>
                    <a:lnTo>
                      <a:pt x="1467156" y="236227"/>
                    </a:lnTo>
                    <a:lnTo>
                      <a:pt x="1503782" y="274305"/>
                    </a:lnTo>
                    <a:lnTo>
                      <a:pt x="1538295" y="312384"/>
                    </a:lnTo>
                    <a:lnTo>
                      <a:pt x="1566469" y="352577"/>
                    </a:lnTo>
                    <a:lnTo>
                      <a:pt x="1592530" y="392771"/>
                    </a:lnTo>
                    <a:lnTo>
                      <a:pt x="1612956" y="432965"/>
                    </a:lnTo>
                    <a:lnTo>
                      <a:pt x="1630565" y="473864"/>
                    </a:lnTo>
                    <a:lnTo>
                      <a:pt x="1642539" y="514058"/>
                    </a:lnTo>
                    <a:lnTo>
                      <a:pt x="1642539" y="517584"/>
                    </a:lnTo>
                    <a:lnTo>
                      <a:pt x="1644652" y="526751"/>
                    </a:lnTo>
                    <a:lnTo>
                      <a:pt x="1647469" y="540149"/>
                    </a:lnTo>
                    <a:lnTo>
                      <a:pt x="1650991" y="559188"/>
                    </a:lnTo>
                    <a:lnTo>
                      <a:pt x="1655217" y="583163"/>
                    </a:lnTo>
                    <a:lnTo>
                      <a:pt x="1658739" y="609959"/>
                    </a:lnTo>
                    <a:lnTo>
                      <a:pt x="1662965" y="641691"/>
                    </a:lnTo>
                    <a:lnTo>
                      <a:pt x="1667191" y="675538"/>
                    </a:lnTo>
                    <a:lnTo>
                      <a:pt x="1670008" y="712911"/>
                    </a:lnTo>
                    <a:lnTo>
                      <a:pt x="1673530" y="751695"/>
                    </a:lnTo>
                    <a:lnTo>
                      <a:pt x="1675643" y="791889"/>
                    </a:lnTo>
                    <a:lnTo>
                      <a:pt x="1675643" y="834198"/>
                    </a:lnTo>
                    <a:lnTo>
                      <a:pt x="1674234" y="877212"/>
                    </a:lnTo>
                    <a:lnTo>
                      <a:pt x="1672121" y="920227"/>
                    </a:lnTo>
                    <a:lnTo>
                      <a:pt x="1667191" y="964652"/>
                    </a:lnTo>
                    <a:lnTo>
                      <a:pt x="1660852" y="1006961"/>
                    </a:lnTo>
                    <a:lnTo>
                      <a:pt x="1651695" y="1048565"/>
                    </a:lnTo>
                    <a:lnTo>
                      <a:pt x="1639721" y="1090169"/>
                    </a:lnTo>
                    <a:lnTo>
                      <a:pt x="1624930" y="1128953"/>
                    </a:lnTo>
                    <a:lnTo>
                      <a:pt x="1608026" y="1166326"/>
                    </a:lnTo>
                    <a:lnTo>
                      <a:pt x="1586191" y="1200173"/>
                    </a:lnTo>
                    <a:lnTo>
                      <a:pt x="1578338" y="1210281"/>
                    </a:lnTo>
                    <a:lnTo>
                      <a:pt x="1576335" y="1240358"/>
                    </a:lnTo>
                    <a:lnTo>
                      <a:pt x="1572817" y="1292480"/>
                    </a:lnTo>
                    <a:lnTo>
                      <a:pt x="1567187" y="1346010"/>
                    </a:lnTo>
                    <a:lnTo>
                      <a:pt x="1559447" y="1399541"/>
                    </a:lnTo>
                    <a:lnTo>
                      <a:pt x="1551003" y="1451662"/>
                    </a:lnTo>
                    <a:lnTo>
                      <a:pt x="1539744" y="1503784"/>
                    </a:lnTo>
                    <a:lnTo>
                      <a:pt x="1527781" y="1556610"/>
                    </a:lnTo>
                    <a:lnTo>
                      <a:pt x="1512300" y="1608028"/>
                    </a:lnTo>
                    <a:lnTo>
                      <a:pt x="1495412" y="1658036"/>
                    </a:lnTo>
                    <a:lnTo>
                      <a:pt x="1476413" y="1707341"/>
                    </a:lnTo>
                    <a:lnTo>
                      <a:pt x="1454599" y="1755941"/>
                    </a:lnTo>
                    <a:lnTo>
                      <a:pt x="1431377" y="1801723"/>
                    </a:lnTo>
                    <a:lnTo>
                      <a:pt x="1403230" y="1846802"/>
                    </a:lnTo>
                    <a:lnTo>
                      <a:pt x="1374379" y="1890471"/>
                    </a:lnTo>
                    <a:lnTo>
                      <a:pt x="1342010" y="1932028"/>
                    </a:lnTo>
                    <a:lnTo>
                      <a:pt x="1306826" y="1971471"/>
                    </a:lnTo>
                    <a:lnTo>
                      <a:pt x="1268827" y="2008098"/>
                    </a:lnTo>
                    <a:lnTo>
                      <a:pt x="1227310" y="2041906"/>
                    </a:lnTo>
                    <a:lnTo>
                      <a:pt x="1182275" y="2074306"/>
                    </a:lnTo>
                    <a:lnTo>
                      <a:pt x="1133721" y="2102480"/>
                    </a:lnTo>
                    <a:lnTo>
                      <a:pt x="1082352" y="2128541"/>
                    </a:lnTo>
                    <a:lnTo>
                      <a:pt x="1027465" y="2151080"/>
                    </a:lnTo>
                    <a:lnTo>
                      <a:pt x="969060" y="2170802"/>
                    </a:lnTo>
                    <a:lnTo>
                      <a:pt x="905025" y="2186298"/>
                    </a:lnTo>
                    <a:lnTo>
                      <a:pt x="838879" y="2197567"/>
                    </a:lnTo>
                    <a:lnTo>
                      <a:pt x="839120" y="2197406"/>
                    </a:lnTo>
                    <a:lnTo>
                      <a:pt x="838174" y="2197567"/>
                    </a:lnTo>
                    <a:lnTo>
                      <a:pt x="771261" y="2186298"/>
                    </a:lnTo>
                    <a:lnTo>
                      <a:pt x="708574" y="2170802"/>
                    </a:lnTo>
                    <a:lnTo>
                      <a:pt x="649409" y="2151080"/>
                    </a:lnTo>
                    <a:lnTo>
                      <a:pt x="593765" y="2128541"/>
                    </a:lnTo>
                    <a:lnTo>
                      <a:pt x="542348" y="2102480"/>
                    </a:lnTo>
                    <a:lnTo>
                      <a:pt x="494452" y="2074306"/>
                    </a:lnTo>
                    <a:lnTo>
                      <a:pt x="448670" y="2041906"/>
                    </a:lnTo>
                    <a:lnTo>
                      <a:pt x="407817" y="2008098"/>
                    </a:lnTo>
                    <a:lnTo>
                      <a:pt x="369078" y="1971471"/>
                    </a:lnTo>
                    <a:lnTo>
                      <a:pt x="333861" y="1932028"/>
                    </a:lnTo>
                    <a:lnTo>
                      <a:pt x="302165" y="1890471"/>
                    </a:lnTo>
                    <a:lnTo>
                      <a:pt x="272583" y="1846802"/>
                    </a:lnTo>
                    <a:lnTo>
                      <a:pt x="245817" y="1801723"/>
                    </a:lnTo>
                    <a:lnTo>
                      <a:pt x="221165" y="1755941"/>
                    </a:lnTo>
                    <a:lnTo>
                      <a:pt x="200035" y="1707341"/>
                    </a:lnTo>
                    <a:lnTo>
                      <a:pt x="181017" y="1658036"/>
                    </a:lnTo>
                    <a:lnTo>
                      <a:pt x="164113" y="1608028"/>
                    </a:lnTo>
                    <a:lnTo>
                      <a:pt x="149322" y="1556610"/>
                    </a:lnTo>
                    <a:lnTo>
                      <a:pt x="135939" y="1503784"/>
                    </a:lnTo>
                    <a:lnTo>
                      <a:pt x="126078" y="1451662"/>
                    </a:lnTo>
                    <a:lnTo>
                      <a:pt x="116922" y="1399541"/>
                    </a:lnTo>
                    <a:lnTo>
                      <a:pt x="109174" y="1346010"/>
                    </a:lnTo>
                    <a:lnTo>
                      <a:pt x="104244" y="1292480"/>
                    </a:lnTo>
                    <a:lnTo>
                      <a:pt x="100017" y="1240358"/>
                    </a:lnTo>
                    <a:lnTo>
                      <a:pt x="98470" y="1211341"/>
                    </a:lnTo>
                    <a:lnTo>
                      <a:pt x="90157" y="1200878"/>
                    </a:lnTo>
                    <a:lnTo>
                      <a:pt x="68322" y="1166326"/>
                    </a:lnTo>
                    <a:lnTo>
                      <a:pt x="50009" y="1130363"/>
                    </a:lnTo>
                    <a:lnTo>
                      <a:pt x="35922" y="1090874"/>
                    </a:lnTo>
                    <a:lnTo>
                      <a:pt x="24652" y="1049975"/>
                    </a:lnTo>
                    <a:lnTo>
                      <a:pt x="15496" y="1007666"/>
                    </a:lnTo>
                    <a:lnTo>
                      <a:pt x="8452" y="964652"/>
                    </a:lnTo>
                    <a:lnTo>
                      <a:pt x="4226" y="921637"/>
                    </a:lnTo>
                    <a:lnTo>
                      <a:pt x="704" y="877212"/>
                    </a:lnTo>
                    <a:lnTo>
                      <a:pt x="0" y="834198"/>
                    </a:lnTo>
                    <a:lnTo>
                      <a:pt x="704" y="791889"/>
                    </a:lnTo>
                    <a:lnTo>
                      <a:pt x="2113" y="751695"/>
                    </a:lnTo>
                    <a:lnTo>
                      <a:pt x="4930" y="712911"/>
                    </a:lnTo>
                    <a:lnTo>
                      <a:pt x="8452" y="675538"/>
                    </a:lnTo>
                    <a:lnTo>
                      <a:pt x="11974" y="641691"/>
                    </a:lnTo>
                    <a:lnTo>
                      <a:pt x="16200" y="610664"/>
                    </a:lnTo>
                    <a:lnTo>
                      <a:pt x="20426" y="583163"/>
                    </a:lnTo>
                    <a:lnTo>
                      <a:pt x="24652" y="559188"/>
                    </a:lnTo>
                    <a:lnTo>
                      <a:pt x="28878" y="540854"/>
                    </a:lnTo>
                    <a:lnTo>
                      <a:pt x="30991" y="526751"/>
                    </a:lnTo>
                    <a:lnTo>
                      <a:pt x="33104" y="517584"/>
                    </a:lnTo>
                    <a:lnTo>
                      <a:pt x="33809" y="514058"/>
                    </a:lnTo>
                    <a:lnTo>
                      <a:pt x="40852" y="488672"/>
                    </a:lnTo>
                    <a:lnTo>
                      <a:pt x="51417" y="466107"/>
                    </a:lnTo>
                    <a:lnTo>
                      <a:pt x="63391" y="444248"/>
                    </a:lnTo>
                    <a:lnTo>
                      <a:pt x="76774" y="424503"/>
                    </a:lnTo>
                    <a:lnTo>
                      <a:pt x="91565" y="408285"/>
                    </a:lnTo>
                    <a:lnTo>
                      <a:pt x="104244" y="394182"/>
                    </a:lnTo>
                    <a:lnTo>
                      <a:pt x="117626" y="382194"/>
                    </a:lnTo>
                    <a:lnTo>
                      <a:pt x="128896" y="373027"/>
                    </a:lnTo>
                    <a:lnTo>
                      <a:pt x="138757" y="365975"/>
                    </a:lnTo>
                    <a:lnTo>
                      <a:pt x="144391" y="361744"/>
                    </a:lnTo>
                    <a:lnTo>
                      <a:pt x="146504" y="361039"/>
                    </a:lnTo>
                    <a:lnTo>
                      <a:pt x="146504" y="357513"/>
                    </a:lnTo>
                    <a:lnTo>
                      <a:pt x="150026" y="349757"/>
                    </a:lnTo>
                    <a:lnTo>
                      <a:pt x="153548" y="337064"/>
                    </a:lnTo>
                    <a:lnTo>
                      <a:pt x="161296" y="320845"/>
                    </a:lnTo>
                    <a:lnTo>
                      <a:pt x="171157" y="301101"/>
                    </a:lnTo>
                    <a:lnTo>
                      <a:pt x="184539" y="279946"/>
                    </a:lnTo>
                    <a:lnTo>
                      <a:pt x="200035" y="255971"/>
                    </a:lnTo>
                    <a:lnTo>
                      <a:pt x="220461" y="231291"/>
                    </a:lnTo>
                    <a:lnTo>
                      <a:pt x="244409" y="206610"/>
                    </a:lnTo>
                    <a:lnTo>
                      <a:pt x="272583" y="181930"/>
                    </a:lnTo>
                    <a:lnTo>
                      <a:pt x="321183" y="147377"/>
                    </a:lnTo>
                    <a:lnTo>
                      <a:pt x="373304" y="114940"/>
                    </a:lnTo>
                    <a:lnTo>
                      <a:pt x="429652" y="86734"/>
                    </a:lnTo>
                    <a:lnTo>
                      <a:pt x="489522" y="62054"/>
                    </a:lnTo>
                    <a:lnTo>
                      <a:pt x="552913" y="40194"/>
                    </a:lnTo>
                    <a:lnTo>
                      <a:pt x="619826" y="22565"/>
                    </a:lnTo>
                    <a:lnTo>
                      <a:pt x="689556" y="10577"/>
                    </a:lnTo>
                    <a:lnTo>
                      <a:pt x="762104" y="211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눈물 방울 29"/>
              <p:cNvSpPr/>
              <p:nvPr/>
            </p:nvSpPr>
            <p:spPr>
              <a:xfrm rot="8100000">
                <a:off x="9713211" y="4216179"/>
                <a:ext cx="367745" cy="367745"/>
              </a:xfrm>
              <a:prstGeom prst="teardrop">
                <a:avLst>
                  <a:gd name="adj" fmla="val 147619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 30"/>
              <p:cNvSpPr/>
              <p:nvPr/>
            </p:nvSpPr>
            <p:spPr>
              <a:xfrm rot="20337116">
                <a:off x="9274629" y="2470068"/>
                <a:ext cx="362419" cy="510638"/>
              </a:xfrm>
              <a:custGeom>
                <a:avLst/>
                <a:gdLst>
                  <a:gd name="connsiteX0" fmla="*/ 0 w 1187532"/>
                  <a:gd name="connsiteY0" fmla="*/ 451262 h 510638"/>
                  <a:gd name="connsiteX1" fmla="*/ 11875 w 1187532"/>
                  <a:gd name="connsiteY1" fmla="*/ 154379 h 510638"/>
                  <a:gd name="connsiteX2" fmla="*/ 106877 w 1187532"/>
                  <a:gd name="connsiteY2" fmla="*/ 391885 h 510638"/>
                  <a:gd name="connsiteX3" fmla="*/ 130628 w 1187532"/>
                  <a:gd name="connsiteY3" fmla="*/ 95002 h 510638"/>
                  <a:gd name="connsiteX4" fmla="*/ 225631 w 1187532"/>
                  <a:gd name="connsiteY4" fmla="*/ 273132 h 510638"/>
                  <a:gd name="connsiteX5" fmla="*/ 285007 w 1187532"/>
                  <a:gd name="connsiteY5" fmla="*/ 35626 h 510638"/>
                  <a:gd name="connsiteX6" fmla="*/ 368135 w 1187532"/>
                  <a:gd name="connsiteY6" fmla="*/ 320633 h 510638"/>
                  <a:gd name="connsiteX7" fmla="*/ 439387 w 1187532"/>
                  <a:gd name="connsiteY7" fmla="*/ 0 h 510638"/>
                  <a:gd name="connsiteX8" fmla="*/ 546265 w 1187532"/>
                  <a:gd name="connsiteY8" fmla="*/ 261257 h 510638"/>
                  <a:gd name="connsiteX9" fmla="*/ 581890 w 1187532"/>
                  <a:gd name="connsiteY9" fmla="*/ 11875 h 510638"/>
                  <a:gd name="connsiteX10" fmla="*/ 712519 w 1187532"/>
                  <a:gd name="connsiteY10" fmla="*/ 261257 h 510638"/>
                  <a:gd name="connsiteX11" fmla="*/ 748145 w 1187532"/>
                  <a:gd name="connsiteY11" fmla="*/ 0 h 510638"/>
                  <a:gd name="connsiteX12" fmla="*/ 843148 w 1187532"/>
                  <a:gd name="connsiteY12" fmla="*/ 261257 h 510638"/>
                  <a:gd name="connsiteX13" fmla="*/ 914400 w 1187532"/>
                  <a:gd name="connsiteY13" fmla="*/ 47501 h 510638"/>
                  <a:gd name="connsiteX14" fmla="*/ 950026 w 1187532"/>
                  <a:gd name="connsiteY14" fmla="*/ 308758 h 510638"/>
                  <a:gd name="connsiteX15" fmla="*/ 1045028 w 1187532"/>
                  <a:gd name="connsiteY15" fmla="*/ 71251 h 510638"/>
                  <a:gd name="connsiteX16" fmla="*/ 1080654 w 1187532"/>
                  <a:gd name="connsiteY16" fmla="*/ 380010 h 510638"/>
                  <a:gd name="connsiteX17" fmla="*/ 1187532 w 1187532"/>
                  <a:gd name="connsiteY17" fmla="*/ 130628 h 510638"/>
                  <a:gd name="connsiteX18" fmla="*/ 1187532 w 1187532"/>
                  <a:gd name="connsiteY18" fmla="*/ 403761 h 510638"/>
                  <a:gd name="connsiteX19" fmla="*/ 285007 w 1187532"/>
                  <a:gd name="connsiteY19" fmla="*/ 510638 h 510638"/>
                  <a:gd name="connsiteX20" fmla="*/ 0 w 1187532"/>
                  <a:gd name="connsiteY20" fmla="*/ 451262 h 510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87532" h="510638">
                    <a:moveTo>
                      <a:pt x="0" y="451262"/>
                    </a:moveTo>
                    <a:lnTo>
                      <a:pt x="11875" y="154379"/>
                    </a:lnTo>
                    <a:lnTo>
                      <a:pt x="106877" y="391885"/>
                    </a:lnTo>
                    <a:lnTo>
                      <a:pt x="130628" y="95002"/>
                    </a:lnTo>
                    <a:lnTo>
                      <a:pt x="225631" y="273132"/>
                    </a:lnTo>
                    <a:lnTo>
                      <a:pt x="285007" y="35626"/>
                    </a:lnTo>
                    <a:lnTo>
                      <a:pt x="368135" y="320633"/>
                    </a:lnTo>
                    <a:lnTo>
                      <a:pt x="439387" y="0"/>
                    </a:lnTo>
                    <a:lnTo>
                      <a:pt x="546265" y="261257"/>
                    </a:lnTo>
                    <a:lnTo>
                      <a:pt x="581890" y="11875"/>
                    </a:lnTo>
                    <a:lnTo>
                      <a:pt x="712519" y="261257"/>
                    </a:lnTo>
                    <a:lnTo>
                      <a:pt x="748145" y="0"/>
                    </a:lnTo>
                    <a:lnTo>
                      <a:pt x="843148" y="261257"/>
                    </a:lnTo>
                    <a:lnTo>
                      <a:pt x="914400" y="47501"/>
                    </a:lnTo>
                    <a:lnTo>
                      <a:pt x="950026" y="308758"/>
                    </a:lnTo>
                    <a:lnTo>
                      <a:pt x="1045028" y="71251"/>
                    </a:lnTo>
                    <a:lnTo>
                      <a:pt x="1080654" y="380010"/>
                    </a:lnTo>
                    <a:lnTo>
                      <a:pt x="1187532" y="130628"/>
                    </a:lnTo>
                    <a:lnTo>
                      <a:pt x="1187532" y="403761"/>
                    </a:lnTo>
                    <a:lnTo>
                      <a:pt x="285007" y="510638"/>
                    </a:lnTo>
                    <a:lnTo>
                      <a:pt x="0" y="451262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모서리가 둥근 사각형 설명선 35"/>
            <p:cNvSpPr/>
            <p:nvPr/>
          </p:nvSpPr>
          <p:spPr>
            <a:xfrm>
              <a:off x="4175957" y="2196963"/>
              <a:ext cx="2193344" cy="834386"/>
            </a:xfrm>
            <a:prstGeom prst="wedgeRoundRectCallout">
              <a:avLst>
                <a:gd name="adj1" fmla="val 69851"/>
                <a:gd name="adj2" fmla="val -1745"/>
                <a:gd name="adj3" fmla="val 16667"/>
              </a:avLst>
            </a:prstGeom>
            <a:solidFill>
              <a:srgbClr val="FFC000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ko-KR" altLang="en-US" sz="2000" dirty="0">
                <a:solidFill>
                  <a:prstClr val="white"/>
                </a:solidFill>
                <a:ea typeface="야놀자 야체 B" panose="02020603020101020101" pitchFamily="18" charset="-127"/>
              </a:endParaRPr>
            </a:p>
          </p:txBody>
        </p:sp>
        <p:sp>
          <p:nvSpPr>
            <p:cNvPr id="37" name="모서리가 둥근 사각형 설명선 36"/>
            <p:cNvSpPr/>
            <p:nvPr/>
          </p:nvSpPr>
          <p:spPr>
            <a:xfrm>
              <a:off x="4263761" y="4062515"/>
              <a:ext cx="2216870" cy="911789"/>
            </a:xfrm>
            <a:prstGeom prst="wedgeRoundRectCallout">
              <a:avLst>
                <a:gd name="adj1" fmla="val 62976"/>
                <a:gd name="adj2" fmla="val -17724"/>
                <a:gd name="adj3" fmla="val 16667"/>
              </a:avLst>
            </a:prstGeom>
            <a:solidFill>
              <a:srgbClr val="FFC000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ea typeface="야놀자 야체 B" panose="02020603020101020101" pitchFamily="18" charset="-127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6369300" y="5322223"/>
              <a:ext cx="2199904" cy="1585356"/>
              <a:chOff x="1828800" y="5272644"/>
              <a:chExt cx="2933205" cy="1585356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1828800" y="5272644"/>
                <a:ext cx="2933205" cy="1585356"/>
                <a:chOff x="1828800" y="5272644"/>
                <a:chExt cx="2933205" cy="1585356"/>
              </a:xfrm>
            </p:grpSpPr>
            <p:sp>
              <p:nvSpPr>
                <p:cNvPr id="43" name="양쪽 모서리가 둥근 사각형 42"/>
                <p:cNvSpPr/>
                <p:nvPr/>
              </p:nvSpPr>
              <p:spPr>
                <a:xfrm>
                  <a:off x="1828800" y="5272644"/>
                  <a:ext cx="2933205" cy="1585356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양쪽 모서리가 둥근 사각형 43"/>
                <p:cNvSpPr/>
                <p:nvPr/>
              </p:nvSpPr>
              <p:spPr>
                <a:xfrm>
                  <a:off x="1977241" y="5433105"/>
                  <a:ext cx="2636322" cy="142489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야놀자 야체 B" panose="02020603020101020101" pitchFamily="18" charset="-127"/>
                    <a:ea typeface="야놀자 야체 B" panose="02020603020101020101" pitchFamily="18" charset="-127"/>
                  </a:endParaRPr>
                </a:p>
              </p:txBody>
            </p:sp>
          </p:grpSp>
          <p:sp>
            <p:nvSpPr>
              <p:cNvPr id="40" name="오른쪽 대괄호 39"/>
              <p:cNvSpPr/>
              <p:nvPr/>
            </p:nvSpPr>
            <p:spPr>
              <a:xfrm rot="16200000">
                <a:off x="3059435" y="4794187"/>
                <a:ext cx="468968" cy="2269529"/>
              </a:xfrm>
              <a:prstGeom prst="rightBracket">
                <a:avLst>
                  <a:gd name="adj" fmla="val 100962"/>
                </a:avLst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1" name="직선 연결선 40"/>
              <p:cNvCxnSpPr>
                <a:stCxn id="40" idx="0"/>
              </p:cNvCxnSpPr>
              <p:nvPr/>
            </p:nvCxnSpPr>
            <p:spPr>
              <a:xfrm flipH="1">
                <a:off x="2159154" y="6163436"/>
                <a:ext cx="1" cy="694564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 flipH="1">
                <a:off x="4428684" y="6163436"/>
                <a:ext cx="1" cy="694564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/>
            <p:cNvGrpSpPr/>
            <p:nvPr/>
          </p:nvGrpSpPr>
          <p:grpSpPr>
            <a:xfrm>
              <a:off x="8106939" y="2196963"/>
              <a:ext cx="487896" cy="766356"/>
              <a:chOff x="10733052" y="2196963"/>
              <a:chExt cx="650528" cy="766356"/>
            </a:xfrm>
          </p:grpSpPr>
          <p:sp>
            <p:nvSpPr>
              <p:cNvPr id="46" name="구름 45"/>
              <p:cNvSpPr/>
              <p:nvPr/>
            </p:nvSpPr>
            <p:spPr>
              <a:xfrm>
                <a:off x="10733052" y="2196963"/>
                <a:ext cx="647565" cy="647565"/>
              </a:xfrm>
              <a:prstGeom prst="cloud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구름 46"/>
              <p:cNvSpPr/>
              <p:nvPr/>
            </p:nvSpPr>
            <p:spPr>
              <a:xfrm rot="1341362">
                <a:off x="10736015" y="2315754"/>
                <a:ext cx="647565" cy="647565"/>
              </a:xfrm>
              <a:prstGeom prst="cloud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구름 47"/>
              <p:cNvSpPr/>
              <p:nvPr/>
            </p:nvSpPr>
            <p:spPr>
              <a:xfrm>
                <a:off x="10897565" y="2427921"/>
                <a:ext cx="292406" cy="311884"/>
              </a:xfrm>
              <a:prstGeom prst="cloud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눈물 방울 48"/>
            <p:cNvSpPr/>
            <p:nvPr/>
          </p:nvSpPr>
          <p:spPr>
            <a:xfrm rot="18900000">
              <a:off x="7912110" y="4225220"/>
              <a:ext cx="87554" cy="116738"/>
            </a:xfrm>
            <a:prstGeom prst="teardrop">
              <a:avLst>
                <a:gd name="adj" fmla="val 13173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눈물 방울 49"/>
            <p:cNvSpPr/>
            <p:nvPr/>
          </p:nvSpPr>
          <p:spPr>
            <a:xfrm rot="18900000">
              <a:off x="7868369" y="4395838"/>
              <a:ext cx="59498" cy="79330"/>
            </a:xfrm>
            <a:prstGeom prst="teardrop">
              <a:avLst>
                <a:gd name="adj" fmla="val 13173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사각형 설명선 50"/>
            <p:cNvSpPr/>
            <p:nvPr/>
          </p:nvSpPr>
          <p:spPr>
            <a:xfrm>
              <a:off x="2409954" y="3115700"/>
              <a:ext cx="1907723" cy="863845"/>
            </a:xfrm>
            <a:prstGeom prst="wedgeRoundRectCallout">
              <a:avLst>
                <a:gd name="adj1" fmla="val -37857"/>
                <a:gd name="adj2" fmla="val 89007"/>
                <a:gd name="adj3" fmla="val 16667"/>
              </a:avLst>
            </a:prstGeom>
            <a:solidFill>
              <a:srgbClr val="80CCC8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ko-KR" altLang="en-US" sz="2000" dirty="0">
                <a:solidFill>
                  <a:prstClr val="white"/>
                </a:solidFill>
                <a:latin typeface="+mj-lt"/>
                <a:ea typeface="야놀자 야체 B" panose="02020603020101020101" pitchFamily="18" charset="-127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540446" y="3248979"/>
              <a:ext cx="1772335" cy="54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bg1"/>
                  </a:solidFill>
                </a:rPr>
                <a:t>A</a:t>
              </a:r>
              <a:r>
                <a:rPr lang="ko-KR" altLang="en-US" sz="1100" b="1" dirty="0" err="1" smtClean="0">
                  <a:solidFill>
                    <a:schemeClr val="bg1"/>
                  </a:solidFill>
                </a:rPr>
                <a:t>마트에서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 </a:t>
              </a:r>
              <a:endParaRPr lang="en-US" altLang="ko-KR" sz="1100" b="1" dirty="0" smtClean="0">
                <a:solidFill>
                  <a:schemeClr val="bg1"/>
                </a:solidFill>
              </a:endParaRPr>
            </a:p>
            <a:p>
              <a:r>
                <a:rPr lang="en-US" altLang="ko-KR" sz="1100" b="1" dirty="0" smtClean="0">
                  <a:solidFill>
                    <a:schemeClr val="bg1"/>
                  </a:solidFill>
                </a:rPr>
                <a:t>29130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원이던데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..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67390" y="1278455"/>
              <a:ext cx="1922298" cy="54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/>
                  </a:solidFill>
                </a:rPr>
                <a:t>어머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! </a:t>
              </a:r>
            </a:p>
            <a:p>
              <a:r>
                <a:rPr lang="ko-KR" altLang="en-US" sz="1100" b="1" dirty="0" smtClean="0">
                  <a:solidFill>
                    <a:schemeClr val="bg1"/>
                  </a:solidFill>
                </a:rPr>
                <a:t>그거 어디서 샀어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?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90494" y="4242223"/>
              <a:ext cx="2300667" cy="54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/>
                  </a:solidFill>
                </a:rPr>
                <a:t>응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??!!</a:t>
              </a:r>
            </a:p>
            <a:p>
              <a:r>
                <a:rPr lang="ko-KR" altLang="en-US" sz="1100" b="1" dirty="0" smtClean="0">
                  <a:solidFill>
                    <a:schemeClr val="bg1"/>
                  </a:solidFill>
                </a:rPr>
                <a:t>당장 가서</a:t>
              </a:r>
              <a:r>
                <a:rPr lang="en-US" altLang="ko-KR" sz="11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바꿔야겠어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!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83968" y="2312876"/>
              <a:ext cx="2157624" cy="54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bg1"/>
                  </a:solidFill>
                </a:rPr>
                <a:t>H</a:t>
              </a:r>
              <a:r>
                <a:rPr lang="ko-KR" altLang="en-US" sz="1100" b="1" dirty="0" err="1" smtClean="0">
                  <a:solidFill>
                    <a:schemeClr val="bg1"/>
                  </a:solidFill>
                </a:rPr>
                <a:t>마트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!</a:t>
              </a:r>
            </a:p>
            <a:p>
              <a:r>
                <a:rPr lang="en-US" altLang="ko-KR" sz="1100" b="1" dirty="0" smtClean="0">
                  <a:solidFill>
                    <a:schemeClr val="bg1"/>
                  </a:solidFill>
                </a:rPr>
                <a:t>38900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원 주고 샀어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~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2" name="한쪽 모서리가 둥근 사각형 61"/>
          <p:cNvSpPr/>
          <p:nvPr/>
        </p:nvSpPr>
        <p:spPr>
          <a:xfrm>
            <a:off x="-508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tx1"/>
                </a:solidFill>
              </a:rPr>
              <a:t>선</a:t>
            </a:r>
            <a:r>
              <a:rPr lang="ko-KR" altLang="en-US" sz="2000" b="1" dirty="0">
                <a:solidFill>
                  <a:schemeClr val="tx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동기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문제점 및 해결방안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기능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프로젝트 계획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5740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 smtClean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1. </a:t>
            </a:r>
            <a:r>
              <a:rPr lang="ko-KR" altLang="en-US" sz="3200" b="1" spc="-50" dirty="0" smtClean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선정동기</a:t>
            </a:r>
            <a:endParaRPr lang="en-US" altLang="ko-KR" sz="3200" b="1" spc="-50" dirty="0">
              <a:blipFill dpi="0" rotWithShape="1">
                <a:blip r:embed="rId2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811" y="1491609"/>
            <a:ext cx="6030151" cy="4025623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 rot="1403710">
            <a:off x="5846756" y="1454488"/>
            <a:ext cx="3569008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200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??</a:t>
            </a:r>
            <a:endParaRPr lang="en-US" altLang="ko-KR" sz="20000" b="1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3" name="한쪽 모서리가 둥근 사각형 62"/>
          <p:cNvSpPr/>
          <p:nvPr/>
        </p:nvSpPr>
        <p:spPr>
          <a:xfrm>
            <a:off x="-508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tx1"/>
                </a:solidFill>
              </a:rPr>
              <a:t>선</a:t>
            </a:r>
            <a:r>
              <a:rPr lang="ko-KR" altLang="en-US" sz="2000" b="1" dirty="0">
                <a:solidFill>
                  <a:schemeClr val="tx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동기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문제점 및 해결방안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기능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프로젝트 계획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5630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2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문제점 및 해결방안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56" name="내용 개체 틀 2"/>
          <p:cNvSpPr txBox="1">
            <a:spLocks/>
          </p:cNvSpPr>
          <p:nvPr/>
        </p:nvSpPr>
        <p:spPr>
          <a:xfrm>
            <a:off x="3275856" y="2297709"/>
            <a:ext cx="5148572" cy="6959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50000"/>
              </a:lnSpc>
              <a:buNone/>
            </a:pPr>
            <a:r>
              <a:rPr lang="ko-KR" altLang="en-US" sz="25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마트마다</a:t>
            </a:r>
            <a:r>
              <a:rPr lang="ko-KR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상이한 가격의 비교가 힘들다</a:t>
            </a:r>
            <a:r>
              <a:rPr lang="en-US" altLang="ko-KR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4" cstate="print"/>
          <a:srcRect t="4228" b="82415"/>
          <a:stretch/>
        </p:blipFill>
        <p:spPr>
          <a:xfrm>
            <a:off x="2838044" y="2465859"/>
            <a:ext cx="905864" cy="479922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4" cstate="print"/>
          <a:srcRect t="22231" b="64441"/>
          <a:stretch/>
        </p:blipFill>
        <p:spPr>
          <a:xfrm>
            <a:off x="2829769" y="3728062"/>
            <a:ext cx="922414" cy="487666"/>
          </a:xfrm>
          <a:prstGeom prst="rect">
            <a:avLst/>
          </a:prstGeom>
        </p:spPr>
      </p:pic>
      <p:sp>
        <p:nvSpPr>
          <p:cNvPr id="14" name="한쪽 모서리가 둥근 사각형 13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tx1"/>
                </a:solidFill>
              </a:rPr>
              <a:t>문제점 및 해결방안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기능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프로젝트 계획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  <p:sp>
        <p:nvSpPr>
          <p:cNvPr id="60" name="내용 개체 틀 2"/>
          <p:cNvSpPr txBox="1">
            <a:spLocks/>
          </p:cNvSpPr>
          <p:nvPr/>
        </p:nvSpPr>
        <p:spPr>
          <a:xfrm>
            <a:off x="3280927" y="3609020"/>
            <a:ext cx="5431533" cy="10801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50000"/>
              </a:lnSpc>
              <a:buNone/>
            </a:pPr>
            <a:r>
              <a:rPr lang="ko-KR" altLang="en-US" sz="25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마트</a:t>
            </a:r>
            <a:r>
              <a:rPr lang="ko-KR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내에서 물건의 위치를 몰라 헤매는  경우가 많다</a:t>
            </a:r>
            <a:r>
              <a:rPr lang="en-US" altLang="ko-KR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09789" y="1664804"/>
            <a:ext cx="14927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문제점</a:t>
            </a:r>
            <a:endParaRPr lang="ko-KR" altLang="en-US" sz="2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55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2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문제점 및 해결 방안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56" name="내용 개체 틀 2"/>
          <p:cNvSpPr txBox="1">
            <a:spLocks/>
          </p:cNvSpPr>
          <p:nvPr/>
        </p:nvSpPr>
        <p:spPr>
          <a:xfrm>
            <a:off x="3500506" y="2348880"/>
            <a:ext cx="7754548" cy="10801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한 번의 검색으로 가격 비교</a:t>
            </a:r>
            <a:endParaRPr lang="en-US" altLang="ko-KR" sz="2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원하는 상품의 </a:t>
            </a:r>
            <a:r>
              <a:rPr lang="ko-KR" altLang="en-US" sz="2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마트</a:t>
            </a:r>
            <a:r>
              <a:rPr lang="ko-KR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 </a:t>
            </a:r>
            <a:r>
              <a:rPr lang="ko-KR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통합 검색</a:t>
            </a:r>
            <a:r>
              <a:rPr lang="en-US" altLang="ko-KR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4" cstate="print"/>
          <a:srcRect t="4228" b="82415"/>
          <a:stretch/>
        </p:blipFill>
        <p:spPr>
          <a:xfrm>
            <a:off x="2680338" y="2420888"/>
            <a:ext cx="905864" cy="479922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4" cstate="print"/>
          <a:srcRect t="22231" b="64441"/>
          <a:stretch/>
        </p:blipFill>
        <p:spPr>
          <a:xfrm>
            <a:off x="2663788" y="3805430"/>
            <a:ext cx="922414" cy="487666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3478190" y="3625410"/>
            <a:ext cx="5594310" cy="16037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 물품을 기준으로 </a:t>
            </a:r>
            <a:r>
              <a:rPr lang="ko-KR" altLang="en-US" sz="25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마트</a:t>
            </a:r>
            <a:r>
              <a:rPr lang="ko-KR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 물품의 위치 탐색 및 최적의 길 탐색</a:t>
            </a:r>
            <a:endParaRPr lang="en-US" altLang="ko-KR" sz="2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한쪽 모서리가 둥근 사각형 11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tx1"/>
                </a:solidFill>
              </a:rPr>
              <a:t>문제점 및 해결방안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기능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프로젝트 계획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009789" y="1664804"/>
            <a:ext cx="18133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해결방</a:t>
            </a:r>
            <a:r>
              <a:rPr lang="ko-KR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안</a:t>
            </a:r>
          </a:p>
        </p:txBody>
      </p:sp>
    </p:spTree>
    <p:extLst>
      <p:ext uri="{BB962C8B-B14F-4D97-AF65-F5344CB8AC3E}">
        <p14:creationId xmlns:p14="http://schemas.microsoft.com/office/powerpoint/2010/main" val="183806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3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기능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787218" y="1822733"/>
            <a:ext cx="6249278" cy="3632886"/>
            <a:chOff x="287524" y="1268760"/>
            <a:chExt cx="8568952" cy="4508558"/>
          </a:xfrm>
        </p:grpSpPr>
        <p:sp>
          <p:nvSpPr>
            <p:cNvPr id="46" name="직사각형 45"/>
            <p:cNvSpPr/>
            <p:nvPr/>
          </p:nvSpPr>
          <p:spPr>
            <a:xfrm>
              <a:off x="6363049" y="2904743"/>
              <a:ext cx="2493427" cy="10982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가격 비교</a:t>
              </a:r>
              <a:endPara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마트별</a:t>
              </a:r>
              <a:r>
                <a:rPr lang="ko-KR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물품 가격 비교가 한번에 가능해짐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68473" y="1268760"/>
              <a:ext cx="2633900" cy="11170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장바구니</a:t>
              </a:r>
              <a:endParaRPr lang="en-US" altLang="ko-KR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장바구니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기능을 활용하여 계산 전 </a:t>
              </a:r>
              <a:r>
                <a:rPr lang="ko-KR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물품의 총액 확인 가능</a:t>
              </a:r>
              <a:r>
                <a:rPr lang="en-US" altLang="ko-KR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7205899" y="1619284"/>
              <a:ext cx="1334509" cy="1414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/>
            <p:cNvSpPr/>
            <p:nvPr/>
          </p:nvSpPr>
          <p:spPr>
            <a:xfrm>
              <a:off x="3338609" y="1775958"/>
              <a:ext cx="2413359" cy="25206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 smtClean="0"/>
                <a:t>B</a:t>
              </a:r>
              <a:r>
                <a:rPr lang="en-US" altLang="ko-KR" sz="3000" b="1" dirty="0" smtClean="0"/>
                <a:t>e</a:t>
              </a:r>
              <a:endParaRPr lang="ko-KR" altLang="en-US" sz="3000" b="1" dirty="0"/>
            </a:p>
          </p:txBody>
        </p:sp>
        <p:sp>
          <p:nvSpPr>
            <p:cNvPr id="4" name="타원 3"/>
            <p:cNvSpPr/>
            <p:nvPr/>
          </p:nvSpPr>
          <p:spPr>
            <a:xfrm>
              <a:off x="3172000" y="1460987"/>
              <a:ext cx="981932" cy="104113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220" b="89975" l="9963" r="9424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0792" y="1555132"/>
              <a:ext cx="804349" cy="852848"/>
            </a:xfrm>
            <a:prstGeom prst="rect">
              <a:avLst/>
            </a:prstGeom>
          </p:spPr>
        </p:pic>
        <p:sp>
          <p:nvSpPr>
            <p:cNvPr id="30" name="타원 29"/>
            <p:cNvSpPr/>
            <p:nvPr/>
          </p:nvSpPr>
          <p:spPr>
            <a:xfrm>
              <a:off x="4994814" y="1456414"/>
              <a:ext cx="981932" cy="104113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5327999" y="2951657"/>
              <a:ext cx="981932" cy="104113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2718962" y="2986236"/>
              <a:ext cx="981932" cy="104113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085163" y="3781561"/>
              <a:ext cx="981932" cy="104113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4174" y="1598273"/>
              <a:ext cx="643212" cy="681994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223" y="3045803"/>
              <a:ext cx="717485" cy="760746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8978" y="3131229"/>
              <a:ext cx="708438" cy="751154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6279" y="3956349"/>
              <a:ext cx="652236" cy="691563"/>
            </a:xfrm>
            <a:prstGeom prst="rect">
              <a:avLst/>
            </a:prstGeom>
          </p:spPr>
        </p:pic>
        <p:sp>
          <p:nvSpPr>
            <p:cNvPr id="44" name="직사각형 43"/>
            <p:cNvSpPr/>
            <p:nvPr/>
          </p:nvSpPr>
          <p:spPr>
            <a:xfrm>
              <a:off x="287524" y="2907150"/>
              <a:ext cx="2493424" cy="11170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위치 </a:t>
              </a:r>
              <a:r>
                <a:rPr lang="en-US" altLang="ko-KR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길 찾기</a:t>
              </a:r>
              <a:endPara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</a:rPr>
                <a:t>마트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</a:rPr>
                <a:t> 내에 있는 </a:t>
              </a:r>
              <a:r>
                <a:rPr lang="ko-KR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</a:rPr>
                <a:t>물품의</a:t>
              </a:r>
              <a:endParaRPr lang="en-US" altLang="ko-K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</a:rPr>
                <a:t> 위치 확인 및 알고리즘을 이용한 최적의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</a:rPr>
                <a:t>길 </a:t>
              </a:r>
              <a:r>
                <a:rPr lang="ko-KR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</a:rPr>
                <a:t>탐색</a:t>
              </a:r>
              <a:endParaRPr lang="en-US" altLang="ko-K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082101" y="1340858"/>
              <a:ext cx="2633900" cy="11170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15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마트</a:t>
              </a:r>
              <a:r>
                <a:rPr lang="ko-KR" alt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탐색</a:t>
              </a:r>
              <a:endPara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지역별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혹은 </a:t>
              </a:r>
              <a:r>
                <a:rPr lang="en-US" altLang="ko-KR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GPS</a:t>
              </a:r>
              <a:r>
                <a:rPr lang="ko-KR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기반 </a:t>
              </a:r>
              <a:r>
                <a:rPr lang="ko-KR" altLang="en-US" sz="11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마트</a:t>
              </a:r>
              <a:r>
                <a:rPr lang="ko-KR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검색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46342" y="4917901"/>
              <a:ext cx="4459574" cy="85941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물품검색</a:t>
              </a:r>
              <a:endPara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마트</a:t>
              </a:r>
              <a:r>
                <a:rPr lang="ko-KR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물품의 </a:t>
              </a:r>
              <a:r>
                <a:rPr lang="ko-KR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재고 유무와 수량 검색가능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9" name="한쪽 모서리가 둥근 사각형 28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tx1"/>
                </a:solidFill>
              </a:rPr>
              <a:t>기능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프로젝트 계획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9129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4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조직도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grpSp>
        <p:nvGrpSpPr>
          <p:cNvPr id="134" name="그룹 133"/>
          <p:cNvGrpSpPr/>
          <p:nvPr/>
        </p:nvGrpSpPr>
        <p:grpSpPr>
          <a:xfrm>
            <a:off x="2840646" y="1304764"/>
            <a:ext cx="6159846" cy="4212468"/>
            <a:chOff x="908847" y="1268760"/>
            <a:chExt cx="7326306" cy="3924436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3635896" y="1268760"/>
              <a:ext cx="1836204" cy="468052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CEO(</a:t>
              </a:r>
              <a:r>
                <a:rPr lang="ko-KR" altLang="en-US" sz="1400" b="1" dirty="0" smtClean="0"/>
                <a:t>팀장</a:t>
              </a:r>
              <a:r>
                <a:rPr lang="en-US" altLang="ko-KR" sz="1400" b="1" dirty="0" smtClean="0"/>
                <a:t>)</a:t>
              </a:r>
              <a:endParaRPr lang="ko-KR" altLang="en-US" sz="1400" b="1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824917" y="1811239"/>
              <a:ext cx="1458162" cy="352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 smtClean="0">
                  <a:solidFill>
                    <a:schemeClr val="bg1"/>
                  </a:solidFill>
                </a:rPr>
                <a:t>조보길</a:t>
              </a:r>
              <a:endParaRPr lang="en-US" altLang="ko-KR" sz="1200" b="1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908847" y="2887694"/>
              <a:ext cx="1836204" cy="2053474"/>
              <a:chOff x="1426879" y="2887694"/>
              <a:chExt cx="1836204" cy="2053474"/>
            </a:xfrm>
          </p:grpSpPr>
          <p:sp>
            <p:nvSpPr>
              <p:cNvPr id="30" name="모서리가 둥근 직사각형 29"/>
              <p:cNvSpPr/>
              <p:nvPr/>
            </p:nvSpPr>
            <p:spPr>
              <a:xfrm>
                <a:off x="1426879" y="2887694"/>
                <a:ext cx="1836204" cy="468052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/>
                  <a:t>기획팀</a:t>
                </a:r>
                <a:endParaRPr lang="ko-KR" altLang="en-US" sz="1400" b="1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1601670" y="3753036"/>
                <a:ext cx="1458162" cy="5400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err="1" smtClean="0"/>
                  <a:t>조보길</a:t>
                </a:r>
                <a:endParaRPr lang="en-US" altLang="ko-KR" sz="1200" b="1" dirty="0"/>
              </a:p>
              <a:p>
                <a:pPr algn="ctr"/>
                <a:r>
                  <a:rPr lang="ko-KR" altLang="en-US" sz="1200" b="1" dirty="0" smtClean="0"/>
                  <a:t>정재봉</a:t>
                </a:r>
                <a:endParaRPr lang="en-US" altLang="ko-KR" sz="1200" b="1" dirty="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601670" y="3427754"/>
                <a:ext cx="1458162" cy="3252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박재현</a:t>
                </a:r>
                <a:endParaRPr lang="ko-KR" altLang="en-US" sz="1200" b="1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1601670" y="4401108"/>
                <a:ext cx="1458162" cy="5400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프로젝트 설</a:t>
                </a:r>
                <a:r>
                  <a:rPr lang="ko-KR" altLang="en-US" sz="1200" b="1" dirty="0"/>
                  <a:t>계</a:t>
                </a:r>
                <a:r>
                  <a:rPr lang="ko-KR" altLang="en-US" sz="1200" b="1" dirty="0" smtClean="0"/>
                  <a:t> 및 </a:t>
                </a:r>
                <a:endParaRPr lang="en-US" altLang="ko-KR" sz="1200" b="1" dirty="0"/>
              </a:p>
              <a:p>
                <a:pPr algn="ctr"/>
                <a:r>
                  <a:rPr lang="ko-KR" altLang="en-US" sz="1200" b="1" dirty="0" smtClean="0"/>
                  <a:t>세부사항 작성</a:t>
                </a:r>
                <a:endParaRPr lang="en-US" altLang="ko-KR" sz="1200" b="1" dirty="0"/>
              </a:p>
            </p:txBody>
          </p:sp>
        </p:grpSp>
        <p:sp>
          <p:nvSpPr>
            <p:cNvPr id="28" name="모서리가 둥근 직사각형 27"/>
            <p:cNvSpPr/>
            <p:nvPr/>
          </p:nvSpPr>
          <p:spPr>
            <a:xfrm>
              <a:off x="3635896" y="2887694"/>
              <a:ext cx="1836204" cy="468052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개발팀</a:t>
              </a:r>
              <a:endParaRPr lang="ko-KR" altLang="en-US" sz="1400" b="1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824917" y="3753036"/>
              <a:ext cx="1458162" cy="5400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 smtClean="0"/>
                <a:t>조보길</a:t>
              </a:r>
              <a:endParaRPr lang="en-US" altLang="ko-KR" sz="1200" b="1" dirty="0"/>
            </a:p>
            <a:p>
              <a:pPr algn="ctr"/>
              <a:r>
                <a:rPr lang="ko-KR" altLang="en-US" sz="1200" b="1" dirty="0" smtClean="0"/>
                <a:t>박재</a:t>
              </a:r>
              <a:r>
                <a:rPr lang="ko-KR" altLang="en-US" sz="1200" b="1" dirty="0"/>
                <a:t>현</a:t>
              </a:r>
              <a:endParaRPr lang="en-US" altLang="ko-KR" sz="1200" b="1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824917" y="3427754"/>
              <a:ext cx="1458162" cy="32528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정재</a:t>
              </a:r>
              <a:r>
                <a:rPr lang="ko-KR" altLang="en-US" sz="1200" b="1" dirty="0"/>
                <a:t>봉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824917" y="4401108"/>
              <a:ext cx="1458162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프로젝트 구현</a:t>
              </a:r>
              <a:endParaRPr lang="en-US" altLang="ko-KR" sz="1200" b="1" dirty="0" smtClean="0"/>
            </a:p>
            <a:p>
              <a:pPr algn="ctr"/>
              <a:r>
                <a:rPr lang="en-US" altLang="ko-KR" sz="1200" b="1" dirty="0" smtClean="0"/>
                <a:t>(DB</a:t>
              </a:r>
              <a:r>
                <a:rPr lang="ko-KR" altLang="en-US" sz="1200" b="1" dirty="0" smtClean="0"/>
                <a:t>구축</a:t>
              </a:r>
              <a:r>
                <a:rPr lang="en-US" altLang="ko-KR" sz="1200" b="1" dirty="0" smtClean="0"/>
                <a:t>, </a:t>
              </a:r>
            </a:p>
            <a:p>
              <a:pPr algn="ctr"/>
              <a:r>
                <a:rPr lang="ko-KR" altLang="en-US" sz="1200" b="1" dirty="0" err="1" smtClean="0"/>
                <a:t>안드로이드</a:t>
              </a:r>
              <a:r>
                <a:rPr lang="en-US" altLang="ko-KR" sz="1200" b="1" dirty="0" smtClean="0"/>
                <a:t>)</a:t>
              </a:r>
            </a:p>
            <a:p>
              <a:pPr algn="ctr"/>
              <a:r>
                <a:rPr lang="ko-KR" altLang="en-US" sz="1200" b="1" dirty="0" smtClean="0"/>
                <a:t>알고리즘 개발</a:t>
              </a:r>
              <a:endParaRPr lang="en-US" altLang="ko-KR" sz="1200" b="1" dirty="0"/>
            </a:p>
          </p:txBody>
        </p:sp>
        <p:grpSp>
          <p:nvGrpSpPr>
            <p:cNvPr id="128" name="그룹 127"/>
            <p:cNvGrpSpPr/>
            <p:nvPr/>
          </p:nvGrpSpPr>
          <p:grpSpPr>
            <a:xfrm>
              <a:off x="6398949" y="2887694"/>
              <a:ext cx="1836204" cy="2053474"/>
              <a:chOff x="5832140" y="2887694"/>
              <a:chExt cx="1836204" cy="2053474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5832140" y="2887694"/>
                <a:ext cx="1836204" cy="468052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 smtClean="0"/>
                  <a:t>디자인</a:t>
                </a:r>
                <a:r>
                  <a:rPr lang="ko-KR" altLang="en-US" sz="1400" b="1" dirty="0" err="1"/>
                  <a:t>팀</a:t>
                </a:r>
                <a:endParaRPr lang="ko-KR" altLang="en-US" sz="1400" b="1" dirty="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6043985" y="3753036"/>
                <a:ext cx="1458162" cy="5400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박재현</a:t>
                </a:r>
                <a:endParaRPr lang="en-US" altLang="ko-KR" sz="1200" b="1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6043985" y="3427754"/>
                <a:ext cx="1458162" cy="3252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err="1" smtClean="0"/>
                  <a:t>조보</a:t>
                </a:r>
                <a:r>
                  <a:rPr lang="ko-KR" altLang="en-US" sz="1200" b="1" dirty="0" err="1"/>
                  <a:t>길</a:t>
                </a:r>
                <a:endParaRPr lang="ko-KR" altLang="en-US" sz="1200" b="1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057808" y="4401108"/>
                <a:ext cx="1458162" cy="5400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디자인 및 </a:t>
                </a:r>
                <a:endParaRPr lang="en-US" altLang="ko-KR" sz="1200" b="1" dirty="0" smtClean="0"/>
              </a:p>
              <a:p>
                <a:pPr algn="ctr"/>
                <a:r>
                  <a:rPr lang="ko-KR" altLang="en-US" sz="1200" b="1" dirty="0" smtClean="0"/>
                  <a:t>레이아웃 설</a:t>
                </a:r>
                <a:r>
                  <a:rPr lang="ko-KR" altLang="en-US" sz="1200" b="1" dirty="0"/>
                  <a:t>계</a:t>
                </a:r>
                <a:endParaRPr lang="en-US" altLang="ko-KR" sz="1200" b="1" dirty="0" smtClean="0"/>
              </a:p>
            </p:txBody>
          </p:sp>
        </p:grpSp>
        <p:cxnSp>
          <p:nvCxnSpPr>
            <p:cNvPr id="34" name="직선 연결선 33"/>
            <p:cNvCxnSpPr>
              <a:stCxn id="37" idx="2"/>
              <a:endCxn id="28" idx="0"/>
            </p:cNvCxnSpPr>
            <p:nvPr/>
          </p:nvCxnSpPr>
          <p:spPr>
            <a:xfrm>
              <a:off x="4553998" y="2163407"/>
              <a:ext cx="0" cy="72428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꺾인 연결선 130"/>
            <p:cNvCxnSpPr>
              <a:stCxn id="30" idx="0"/>
              <a:endCxn id="32" idx="0"/>
            </p:cNvCxnSpPr>
            <p:nvPr/>
          </p:nvCxnSpPr>
          <p:spPr>
            <a:xfrm rot="5400000" flipH="1" flipV="1">
              <a:off x="4572000" y="142643"/>
              <a:ext cx="12700" cy="5490102"/>
            </a:xfrm>
            <a:prstGeom prst="bentConnector3">
              <a:avLst>
                <a:gd name="adj1" fmla="val 3010087"/>
              </a:avLst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한쪽 모서리가 둥근 사각형 72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tx1"/>
                </a:solidFill>
              </a:rPr>
              <a:t>조직도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프로젝트 계획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0100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28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</a:t>
            </a:r>
            <a:r>
              <a:rPr lang="en-US" altLang="ko-KR" sz="28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28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</a:t>
            </a:r>
            <a:r>
              <a:rPr lang="ko-KR" altLang="en-US" sz="2800" b="1" spc="-5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계획 </a:t>
            </a:r>
            <a:r>
              <a:rPr lang="en-US" altLang="ko-KR" sz="2800" b="1" spc="-5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– </a:t>
            </a:r>
            <a:r>
              <a:rPr lang="ko-KR" altLang="en-US" sz="2800" b="1" spc="-5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소프트웨어 요구명세서</a:t>
            </a:r>
            <a:endParaRPr lang="en-US" altLang="ko-KR" sz="28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8" name="한쪽 모서리가 둥근 사각형 7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프로젝트 계획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97441"/>
              </p:ext>
            </p:extLst>
          </p:nvPr>
        </p:nvGraphicFramePr>
        <p:xfrm>
          <a:off x="2807804" y="1351109"/>
          <a:ext cx="6264187" cy="39418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089"/>
                <a:gridCol w="700115"/>
                <a:gridCol w="773811"/>
                <a:gridCol w="331633"/>
                <a:gridCol w="4237539"/>
              </a:tblGrid>
              <a:tr h="1454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effectLst/>
                        </a:rPr>
                        <a:t>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u="none" strike="noStrike">
                          <a:effectLst/>
                        </a:rPr>
                        <a:t>요구사항</a:t>
                      </a:r>
                      <a:r>
                        <a:rPr lang="en-US" sz="1000" b="0" u="none" strike="noStrike">
                          <a:effectLst/>
                        </a:rPr>
                        <a:t>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u="none" strike="noStrike">
                          <a:effectLst/>
                        </a:rPr>
                        <a:t>요구사항명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u="none" strike="noStrike">
                          <a:effectLst/>
                        </a:rPr>
                        <a:t>유형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u="none" strike="noStrike">
                          <a:effectLst/>
                        </a:rPr>
                        <a:t>내역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454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MIA01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마트검색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454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MIAF001.001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마트명검색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smtClean="0">
                          <a:effectLst/>
                        </a:rPr>
                        <a:t>사용자는 </a:t>
                      </a:r>
                      <a:r>
                        <a:rPr lang="ko-KR" altLang="en-US" sz="800" u="none" strike="noStrike">
                          <a:effectLst/>
                        </a:rPr>
                        <a:t>앱과 연동된 전국에 위치한 마트를 검색하고 위치를 알 수 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4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MIA02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가격비교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454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MIAF002.001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가까운마트검색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smtClean="0">
                          <a:effectLst/>
                        </a:rPr>
                        <a:t>사용자는 </a:t>
                      </a:r>
                      <a:r>
                        <a:rPr lang="ko-KR" altLang="en-US" sz="800" u="none" strike="noStrike">
                          <a:effectLst/>
                        </a:rPr>
                        <a:t>자신과 가까운 마트를 검색하고 위치를 알 수 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4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MIAF002.002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마트다중선택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smtClean="0">
                          <a:effectLst/>
                        </a:rPr>
                        <a:t>사용자는 </a:t>
                      </a:r>
                      <a:r>
                        <a:rPr lang="ko-KR" altLang="en-US" sz="800" u="none" strike="noStrike">
                          <a:effectLst/>
                        </a:rPr>
                        <a:t>가까운 마트를 여러곳 선택하여 물품의 가격을 비교해 볼 수 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4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MIAF002.003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물품명검색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smtClean="0">
                          <a:effectLst/>
                        </a:rPr>
                        <a:t>사용자는 </a:t>
                      </a:r>
                      <a:r>
                        <a:rPr lang="ko-KR" altLang="en-US" sz="800" u="none" strike="noStrike">
                          <a:effectLst/>
                        </a:rPr>
                        <a:t>자신이 구매할 물품의 이름이나 브랜드를 검색 할 수 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4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MIAF002.004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정보제공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smtClean="0">
                          <a:effectLst/>
                        </a:rPr>
                        <a:t>사용자는 </a:t>
                      </a:r>
                      <a:r>
                        <a:rPr lang="ko-KR" altLang="en-US" sz="800" u="none" strike="noStrike">
                          <a:effectLst/>
                        </a:rPr>
                        <a:t>검색의 결과로 물품의 재고량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가격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판매 마트명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마트의 위치의 정보를 알 수 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4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MIAF002.005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물품다중선택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smtClean="0">
                          <a:effectLst/>
                        </a:rPr>
                        <a:t>사용자는 </a:t>
                      </a:r>
                      <a:r>
                        <a:rPr lang="ko-KR" altLang="en-US" sz="800" u="none" strike="noStrike">
                          <a:effectLst/>
                        </a:rPr>
                        <a:t>구입할 물품들을 모두 선택 할 수 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4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MIAF002.006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총액비교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smtClean="0">
                          <a:effectLst/>
                        </a:rPr>
                        <a:t>사용자는 </a:t>
                      </a:r>
                      <a:r>
                        <a:rPr lang="ko-KR" altLang="en-US" sz="800" u="none" strike="noStrike">
                          <a:effectLst/>
                        </a:rPr>
                        <a:t>구입할 물품의 총액을 각마트 별로 비교해 볼 수 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4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MIAF002.007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마트선택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smtClean="0">
                          <a:effectLst/>
                        </a:rPr>
                        <a:t>사용자는 </a:t>
                      </a:r>
                      <a:r>
                        <a:rPr lang="ko-KR" altLang="en-US" sz="800" u="none" strike="noStrike">
                          <a:effectLst/>
                        </a:rPr>
                        <a:t>비교한 마트중 자신이 가고싶은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갈 수있는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</a:rPr>
                        <a:t>마트를 선택할 수 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4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MIA03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물품검색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454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MIAF003.001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물품명검색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smtClean="0">
                          <a:effectLst/>
                        </a:rPr>
                        <a:t>사용자는 </a:t>
                      </a:r>
                      <a:r>
                        <a:rPr lang="ko-KR" altLang="en-US" sz="800" u="none" strike="noStrike">
                          <a:effectLst/>
                        </a:rPr>
                        <a:t>자신이 구매할 물품의 이름이나 브랜드를 검색 할 수 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4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MIAF003.002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물품정보제공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smtClean="0">
                          <a:effectLst/>
                        </a:rPr>
                        <a:t>사용자는 </a:t>
                      </a:r>
                      <a:r>
                        <a:rPr lang="ko-KR" altLang="en-US" sz="800" u="none" strike="noStrike">
                          <a:effectLst/>
                        </a:rPr>
                        <a:t>검색의 결과로 물품의 브랜드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재고량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가격의 정보를 알 수 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4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MIAF003.003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물품다중선택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smtClean="0">
                          <a:effectLst/>
                        </a:rPr>
                        <a:t>사용자는 </a:t>
                      </a:r>
                      <a:r>
                        <a:rPr lang="ko-KR" altLang="en-US" sz="800" u="none" strike="noStrike">
                          <a:effectLst/>
                        </a:rPr>
                        <a:t>구입할 물품들을 모두 선택 할 수 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4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MIA04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장바구니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454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MIAF004.001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수량선택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smtClean="0">
                          <a:effectLst/>
                        </a:rPr>
                        <a:t>사용자는 </a:t>
                      </a:r>
                      <a:r>
                        <a:rPr lang="ko-KR" altLang="en-US" sz="800" u="none" strike="noStrike">
                          <a:effectLst/>
                        </a:rPr>
                        <a:t>자신이 구매할 물품의 수량을 선택할 수 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4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MIAF004.002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물품총액확인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smtClean="0">
                          <a:effectLst/>
                        </a:rPr>
                        <a:t>사용자는 </a:t>
                      </a:r>
                      <a:r>
                        <a:rPr lang="ko-KR" altLang="en-US" sz="800" u="none" strike="noStrike">
                          <a:effectLst/>
                        </a:rPr>
                        <a:t>자신이 구매할 물품들의 총액을 확인 할 수 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4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MIA05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마트지도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454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MIAF005.001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물품위치확인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smtClean="0">
                          <a:effectLst/>
                        </a:rPr>
                        <a:t>사용자는 </a:t>
                      </a:r>
                      <a:r>
                        <a:rPr lang="ko-KR" altLang="en-US" sz="800" u="none" strike="noStrike">
                          <a:effectLst/>
                        </a:rPr>
                        <a:t>마트 지도에서 자신이 구매할 물품들의 위치를 확인 할 수 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4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MIAF005.002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최단거리확인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smtClean="0">
                          <a:effectLst/>
                        </a:rPr>
                        <a:t>사용자는 </a:t>
                      </a:r>
                      <a:r>
                        <a:rPr lang="ko-KR" altLang="en-US" sz="800" u="none" strike="noStrike">
                          <a:effectLst/>
                        </a:rPr>
                        <a:t>마트 입구에서 물품의 위치를 거쳐 카운터까지의 최단거리를 확인 할 수 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4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MID01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DB</a:t>
                      </a:r>
                      <a:r>
                        <a:rPr lang="ko-KR" altLang="en-US" sz="800" u="none" strike="noStrike">
                          <a:effectLst/>
                        </a:rPr>
                        <a:t>서버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454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MIDF001.001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 연동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마트에 존재하는 </a:t>
                      </a:r>
                      <a:r>
                        <a:rPr lang="en-US" altLang="ko-KR" sz="800" u="none" strike="noStrike">
                          <a:effectLst/>
                        </a:rPr>
                        <a:t>DB</a:t>
                      </a:r>
                      <a:r>
                        <a:rPr lang="ko-KR" altLang="en-US" sz="800" u="none" strike="noStrike">
                          <a:effectLst/>
                        </a:rPr>
                        <a:t>서버와 연동해 물품정보를 가져올 수 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4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MIDF001.002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가져온 정보에 새로운 정보를 추가 할 수 있어야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4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MIZ01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비기능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454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MIZF001.001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 백업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가용성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수정된 데이터는 중요한 부분이므로 데이터를 백업해 놓을 수 있어야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4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MIZF001.002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네트워크 보안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보안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DB</a:t>
                      </a:r>
                      <a:r>
                        <a:rPr lang="ko-KR" altLang="en-US" sz="800" u="none" strike="noStrike">
                          <a:effectLst/>
                        </a:rPr>
                        <a:t>서버의 데이터는 마트</a:t>
                      </a:r>
                      <a:r>
                        <a:rPr lang="en-US" altLang="ko-KR" sz="800" u="none" strike="noStrike">
                          <a:effectLst/>
                        </a:rPr>
                        <a:t>DB</a:t>
                      </a:r>
                      <a:r>
                        <a:rPr lang="ko-KR" altLang="en-US" sz="800" u="none" strike="noStrike">
                          <a:effectLst/>
                        </a:rPr>
                        <a:t>서버 내용도 있으므로 쉽게 누출되서는 안된다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90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1944</TotalTime>
  <Words>1144</Words>
  <Application>Microsoft Office PowerPoint</Application>
  <PresentationFormat>화면 슬라이드 쇼(4:3)</PresentationFormat>
  <Paragraphs>577</Paragraphs>
  <Slides>24</Slides>
  <Notes>20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ptlineH</dc:creator>
  <cp:lastModifiedBy>Windows 사용자</cp:lastModifiedBy>
  <cp:revision>178</cp:revision>
  <dcterms:created xsi:type="dcterms:W3CDTF">2015-03-27T04:47:41Z</dcterms:created>
  <dcterms:modified xsi:type="dcterms:W3CDTF">2017-12-04T18:27:31Z</dcterms:modified>
</cp:coreProperties>
</file>