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"/>
  </p:notesMasterIdLst>
  <p:sldIdLst>
    <p:sldId id="261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17FFA-D60F-46BD-85A2-1E2F0D0F51B7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C6A0D-2E2D-44CA-870C-F7490783C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8AB17A-52C6-4A12-8135-39D45F743DF5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61AEF1-4236-4F52-83E7-CE3DBCDB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AB17A-52C6-4A12-8135-39D45F743DF5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1AEF1-4236-4F52-83E7-CE3DBCDB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AB17A-52C6-4A12-8135-39D45F743DF5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1AEF1-4236-4F52-83E7-CE3DBCDB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AB17A-52C6-4A12-8135-39D45F743DF5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1AEF1-4236-4F52-83E7-CE3DBCDBF8E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AB17A-52C6-4A12-8135-39D45F743DF5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1AEF1-4236-4F52-83E7-CE3DBCDBF8E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AB17A-52C6-4A12-8135-39D45F743DF5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1AEF1-4236-4F52-83E7-CE3DBCDBF8E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AB17A-52C6-4A12-8135-39D45F743DF5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1AEF1-4236-4F52-83E7-CE3DBCDB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AB17A-52C6-4A12-8135-39D45F743DF5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1AEF1-4236-4F52-83E7-CE3DBCDBF8E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AB17A-52C6-4A12-8135-39D45F743DF5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1AEF1-4236-4F52-83E7-CE3DBCDB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38AB17A-52C6-4A12-8135-39D45F743DF5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61AEF1-4236-4F52-83E7-CE3DBCDB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8AB17A-52C6-4A12-8135-39D45F743DF5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61AEF1-4236-4F52-83E7-CE3DBCDBF8E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8AB17A-52C6-4A12-8135-39D45F743DF5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61AEF1-4236-4F52-83E7-CE3DBCDB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중위 표기법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연산자가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가운데 위치</a:t>
            </a:r>
            <a:endParaRPr lang="en-US" altLang="ko-KR" dirty="0" smtClean="0"/>
          </a:p>
          <a:p>
            <a:r>
              <a:rPr lang="ko-KR" altLang="en-US" dirty="0" smtClean="0"/>
              <a:t>후위 표기법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연산자가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뒤에 위치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dirty="0" smtClean="0"/>
              <a:t>05. </a:t>
            </a:r>
            <a:r>
              <a:rPr lang="ko-KR" altLang="en-US" b="0" dirty="0" err="1" smtClean="0"/>
              <a:t>스택의</a:t>
            </a:r>
            <a:r>
              <a:rPr lang="ko-KR" altLang="en-US" b="0" dirty="0" smtClean="0"/>
              <a:t> 응용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사칙 연산 계산기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2786058"/>
          <a:ext cx="7500990" cy="2286015"/>
        </p:xfrm>
        <a:graphic>
          <a:graphicData uri="http://schemas.openxmlformats.org/drawingml/2006/table">
            <a:tbl>
              <a:tblPr/>
              <a:tblGrid>
                <a:gridCol w="3750495"/>
                <a:gridCol w="3750495"/>
              </a:tblGrid>
              <a:tr h="4572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중위 표기법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후위 표기법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1 + 3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맑은 고딕"/>
                          <a:ea typeface="맑은 고딕"/>
                          <a:cs typeface="Times New Roman"/>
                        </a:rPr>
                        <a:t>1 3 +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23 / 7 + 12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23 7 / 12 +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(117.32 + 83 ) * 49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맑은 고딕"/>
                          <a:ea typeface="맑은 고딕"/>
                          <a:cs typeface="Times New Roman"/>
                        </a:rPr>
                        <a:t>117.32 83 + 49 *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4572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1 - 3 * 2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 3 2 * -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/>
          <p:cNvCxnSpPr/>
          <p:nvPr/>
        </p:nvCxnSpPr>
        <p:spPr>
          <a:xfrm flipV="1">
            <a:off x="2571736" y="3000372"/>
            <a:ext cx="2071702" cy="20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후위 </a:t>
            </a:r>
            <a:r>
              <a:rPr lang="ko-KR" altLang="en-US" dirty="0" err="1" smtClean="0"/>
              <a:t>표기식</a:t>
            </a:r>
            <a:r>
              <a:rPr lang="ko-KR" altLang="en-US" dirty="0" smtClean="0"/>
              <a:t> 계산 알고리즘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dirty="0" smtClean="0"/>
              <a:t>05. </a:t>
            </a:r>
            <a:r>
              <a:rPr lang="ko-KR" altLang="en-US" b="0" dirty="0" err="1" smtClean="0"/>
              <a:t>스택의</a:t>
            </a:r>
            <a:r>
              <a:rPr lang="ko-KR" altLang="en-US" b="0" dirty="0" smtClean="0"/>
              <a:t> 응용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사칙 연산 계산기</a:t>
            </a:r>
            <a:endParaRPr lang="ko-KR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142976" y="2428868"/>
          <a:ext cx="1635948" cy="34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Visio" r:id="rId3" imgW="2303475" imgH="488576" progId="Visio.Drawing.11">
                  <p:embed/>
                </p:oleObj>
              </mc:Choice>
              <mc:Fallback>
                <p:oleObj name="Visio" r:id="rId3" imgW="2303475" imgH="488576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428868"/>
                        <a:ext cx="1635948" cy="344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142976" y="3500438"/>
          <a:ext cx="2643206" cy="68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Visio" r:id="rId5" imgW="3722218" imgH="974708" progId="Visio.Drawing.11">
                  <p:embed/>
                </p:oleObj>
              </mc:Choice>
              <mc:Fallback>
                <p:oleObj name="Visio" r:id="rId5" imgW="3722218" imgH="97470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500438"/>
                        <a:ext cx="2643206" cy="6895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142976" y="4786322"/>
          <a:ext cx="2643206" cy="68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Visio" r:id="rId7" imgW="3722218" imgH="974708" progId="Visio.Drawing.11">
                  <p:embed/>
                </p:oleObj>
              </mc:Choice>
              <mc:Fallback>
                <p:oleObj name="Visio" r:id="rId7" imgW="3722218" imgH="974708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786322"/>
                        <a:ext cx="2643206" cy="6895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4786314" y="2000240"/>
          <a:ext cx="3571900" cy="2057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Visio" r:id="rId9" imgW="5193792" imgH="2993397" progId="Visio.Drawing.11">
                  <p:embed/>
                </p:oleObj>
              </mc:Choice>
              <mc:Fallback>
                <p:oleObj name="Visio" r:id="rId9" imgW="5193792" imgH="2993397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2000240"/>
                        <a:ext cx="3571900" cy="2057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4786314" y="4714884"/>
          <a:ext cx="3714776" cy="1710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Visio" r:id="rId11" imgW="5190947" imgH="2393576" progId="Visio.Drawing.11">
                  <p:embed/>
                </p:oleObj>
              </mc:Choice>
              <mc:Fallback>
                <p:oleObj name="Visio" r:id="rId11" imgW="5190947" imgH="2393576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4714884"/>
                        <a:ext cx="3714776" cy="1710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 rot="5400000">
            <a:off x="1464447" y="3178967"/>
            <a:ext cx="78661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>
            <a:off x="1750199" y="446485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5400000">
            <a:off x="4572000" y="4071942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ko-KR" b="1" dirty="0" smtClean="0"/>
              <a:t>중위 표기법에서 후위 표기법으로의 변환 알고리즘</a:t>
            </a:r>
            <a:endParaRPr lang="en-US" altLang="ko-KR" b="1" dirty="0" smtClean="0"/>
          </a:p>
          <a:p>
            <a:pPr marL="850392" lvl="1" indent="-457200">
              <a:buFont typeface="+mj-ea"/>
              <a:buAutoNum type="circleNumDbPlain"/>
            </a:pPr>
            <a:r>
              <a:rPr lang="ko-KR" altLang="ko-KR" dirty="0" err="1" smtClean="0"/>
              <a:t>입력받은</a:t>
            </a:r>
            <a:r>
              <a:rPr lang="ko-KR" altLang="ko-KR" dirty="0" smtClean="0"/>
              <a:t> 중위 </a:t>
            </a:r>
            <a:r>
              <a:rPr lang="ko-KR" altLang="ko-KR" dirty="0" err="1" smtClean="0"/>
              <a:t>표기식에서</a:t>
            </a:r>
            <a:r>
              <a:rPr lang="ko-KR" altLang="ko-KR" dirty="0" smtClean="0"/>
              <a:t> 토큰을 읽는다</a:t>
            </a:r>
            <a:r>
              <a:rPr lang="en-US" altLang="ko-KR" dirty="0" smtClean="0"/>
              <a:t>. </a:t>
            </a:r>
            <a:endParaRPr lang="ko-KR" altLang="ko-KR" dirty="0" smtClean="0"/>
          </a:p>
          <a:p>
            <a:pPr marL="850392" lvl="1" indent="-457200">
              <a:buFont typeface="+mj-ea"/>
              <a:buAutoNum type="circleNumDbPlain"/>
            </a:pPr>
            <a:r>
              <a:rPr lang="ko-KR" altLang="ko-KR" dirty="0" smtClean="0"/>
              <a:t>토큰이 </a:t>
            </a:r>
            <a:r>
              <a:rPr lang="ko-KR" altLang="ko-KR" dirty="0" err="1" smtClean="0"/>
              <a:t>피연산자이면</a:t>
            </a:r>
            <a:r>
              <a:rPr lang="ko-KR" altLang="ko-KR" dirty="0" smtClean="0"/>
              <a:t> 토큰을 결과에 출력한다</a:t>
            </a:r>
            <a:r>
              <a:rPr lang="en-US" altLang="ko-KR" dirty="0" smtClean="0"/>
              <a:t>, </a:t>
            </a:r>
            <a:endParaRPr lang="ko-KR" altLang="ko-KR" dirty="0" smtClean="0"/>
          </a:p>
          <a:p>
            <a:pPr marL="850392" lvl="1" indent="-457200">
              <a:buFont typeface="+mj-ea"/>
              <a:buAutoNum type="circleNumDbPlain"/>
            </a:pPr>
            <a:r>
              <a:rPr lang="ko-KR" altLang="ko-KR" dirty="0" smtClean="0"/>
              <a:t>토큰이 연산자</a:t>
            </a:r>
            <a:r>
              <a:rPr lang="en-US" altLang="ko-KR" dirty="0" smtClean="0"/>
              <a:t>(</a:t>
            </a:r>
            <a:r>
              <a:rPr lang="ko-KR" altLang="ko-KR" dirty="0" smtClean="0"/>
              <a:t>괄호포함</a:t>
            </a:r>
            <a:r>
              <a:rPr lang="en-US" altLang="ko-KR" dirty="0" smtClean="0"/>
              <a:t>)</a:t>
            </a:r>
            <a:r>
              <a:rPr lang="ko-KR" altLang="ko-KR" dirty="0" smtClean="0"/>
              <a:t>일 때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 토큰이 스택의 최상위 </a:t>
            </a:r>
            <a:r>
              <a:rPr lang="ko-KR" altLang="ko-KR" dirty="0" err="1" smtClean="0"/>
              <a:t>노드에</a:t>
            </a:r>
            <a:r>
              <a:rPr lang="ko-KR" altLang="ko-KR" dirty="0" smtClean="0"/>
              <a:t> 저장되어 있는 연산자보다 우선순위가 높으면</a:t>
            </a:r>
            <a:r>
              <a:rPr lang="en-US" altLang="ko-KR" dirty="0" smtClean="0"/>
              <a:t>(</a:t>
            </a:r>
            <a:r>
              <a:rPr lang="ko-KR" altLang="ko-KR" dirty="0" smtClean="0"/>
              <a:t>왼쪽 괄호는 우선 순위가 가장 낮다</a:t>
            </a:r>
            <a:r>
              <a:rPr lang="en-US" altLang="ko-KR" dirty="0" smtClean="0"/>
              <a:t>.) </a:t>
            </a:r>
            <a:r>
              <a:rPr lang="ko-KR" altLang="ko-KR" dirty="0" err="1" smtClean="0"/>
              <a:t>스택에</a:t>
            </a:r>
            <a:r>
              <a:rPr lang="ko-KR" altLang="ko-KR" dirty="0" smtClean="0"/>
              <a:t> 삽입하고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그렇지 않다면 결과에 출력한다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850392" lvl="1" indent="-457200">
              <a:buFont typeface="+mj-ea"/>
              <a:buAutoNum type="circleNumDbPlain"/>
            </a:pPr>
            <a:r>
              <a:rPr lang="ko-KR" altLang="ko-KR" dirty="0" smtClean="0"/>
              <a:t>토큰이 오른쪽 괄호 </a:t>
            </a:r>
            <a:r>
              <a:rPr lang="en-US" altLang="ko-KR" dirty="0" smtClean="0"/>
              <a:t>‘)’</a:t>
            </a:r>
            <a:r>
              <a:rPr lang="ko-KR" altLang="ko-KR" dirty="0" smtClean="0"/>
              <a:t>이면 최상위 노드에 왼쪽 괄호 </a:t>
            </a:r>
            <a:r>
              <a:rPr lang="en-US" altLang="ko-KR" dirty="0" smtClean="0"/>
              <a:t>‘(‘</a:t>
            </a:r>
            <a:r>
              <a:rPr lang="ko-KR" altLang="ko-KR" dirty="0" smtClean="0"/>
              <a:t>가 올 때까지 스택에 제거 연산을 수행하고 제거한 </a:t>
            </a:r>
            <a:r>
              <a:rPr lang="ko-KR" altLang="ko-KR" dirty="0" err="1" smtClean="0"/>
              <a:t>노드에</a:t>
            </a:r>
            <a:r>
              <a:rPr lang="ko-KR" altLang="ko-KR" dirty="0" smtClean="0"/>
              <a:t> 담긴 연산자를 출력한다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왼쪽 괄호를 만나면 제거만 하고 출력하지는 않는다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850392" lvl="1" indent="-457200">
              <a:buFont typeface="+mj-ea"/>
              <a:buAutoNum type="circleNumDbPlain"/>
            </a:pPr>
            <a:r>
              <a:rPr lang="ko-KR" altLang="ko-KR" dirty="0" smtClean="0"/>
              <a:t>중위 </a:t>
            </a:r>
            <a:r>
              <a:rPr lang="ko-KR" altLang="ko-KR" dirty="0" err="1" smtClean="0"/>
              <a:t>표기식에</a:t>
            </a:r>
            <a:r>
              <a:rPr lang="ko-KR" altLang="ko-KR" dirty="0" smtClean="0"/>
              <a:t> 더 읽을 것이 없다면 빠져나가고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더 읽을 것이 있다면</a:t>
            </a:r>
            <a:r>
              <a:rPr lang="en-US" altLang="ko-KR" dirty="0" smtClean="0"/>
              <a:t> 1</a:t>
            </a:r>
            <a:r>
              <a:rPr lang="ko-KR" altLang="ko-KR" dirty="0" smtClean="0"/>
              <a:t>부터 다시 반복한다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dirty="0" smtClean="0"/>
              <a:t>05. </a:t>
            </a:r>
            <a:r>
              <a:rPr lang="ko-KR" altLang="en-US" b="0" dirty="0" err="1" smtClean="0"/>
              <a:t>스택의</a:t>
            </a:r>
            <a:r>
              <a:rPr lang="ko-KR" altLang="en-US" b="0" dirty="0" smtClean="0"/>
              <a:t> 응용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사칙 연산 계산기</a:t>
            </a:r>
            <a:endParaRPr lang="ko-KR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ko-KR" b="1" dirty="0" smtClean="0"/>
              <a:t>중위 표기법에서 후위 표기법으로</a:t>
            </a:r>
            <a:r>
              <a:rPr lang="en-US" altLang="ko-KR" b="1" dirty="0" smtClean="0"/>
              <a:t> </a:t>
            </a:r>
            <a:r>
              <a:rPr lang="ko-KR" altLang="ko-KR" b="1" dirty="0" smtClean="0"/>
              <a:t>변환 알고리즘</a:t>
            </a:r>
            <a:endParaRPr lang="en-US" altLang="ko-KR" b="1" dirty="0" smtClean="0"/>
          </a:p>
          <a:p>
            <a:endParaRPr lang="ko-KR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dirty="0" smtClean="0"/>
              <a:t>05. </a:t>
            </a:r>
            <a:r>
              <a:rPr lang="ko-KR" altLang="en-US" b="0" dirty="0" err="1" smtClean="0"/>
              <a:t>스택의</a:t>
            </a:r>
            <a:r>
              <a:rPr lang="ko-KR" altLang="en-US" b="0" dirty="0" smtClean="0"/>
              <a:t> 응용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사칙 연산 계산기</a:t>
            </a:r>
            <a:endParaRPr lang="ko-KR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28662" y="2071678"/>
          <a:ext cx="7215238" cy="4187786"/>
        </p:xfrm>
        <a:graphic>
          <a:graphicData uri="http://schemas.openxmlformats.org/drawingml/2006/table">
            <a:tbl>
              <a:tblPr/>
              <a:tblGrid>
                <a:gridCol w="2093540"/>
                <a:gridCol w="2934696"/>
                <a:gridCol w="1644925"/>
                <a:gridCol w="542077"/>
              </a:tblGrid>
              <a:tr h="195140">
                <a:tc>
                  <a:txBody>
                    <a:bodyPr/>
                    <a:lstStyle/>
                    <a:p>
                      <a:pPr algn="just" fontAlgn="t"/>
                      <a:r>
                        <a:rPr lang="ko-KR" sz="9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토큰</a:t>
                      </a:r>
                    </a:p>
                  </a:txBody>
                  <a:tcPr marL="8484" marR="8484" marT="8484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sz="9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작업</a:t>
                      </a:r>
                    </a:p>
                  </a:txBody>
                  <a:tcPr marL="8484" marR="8484" marT="848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sz="9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출력</a:t>
                      </a:r>
                    </a:p>
                  </a:txBody>
                  <a:tcPr marL="8484" marR="8484" marT="848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sz="9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스택</a:t>
                      </a:r>
                    </a:p>
                  </a:txBody>
                  <a:tcPr marL="8484" marR="8484" marT="8484" marB="0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3902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(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117.32 + 83 ) * 49</a:t>
                      </a:r>
                      <a:endParaRPr lang="ko-KR" sz="2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스택에</a:t>
                      </a:r>
                      <a:r>
                        <a:rPr 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‘(‘ 삽입</a:t>
                      </a: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endParaRPr lang="ko-KR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</a:t>
                      </a: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117.32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+ 83) * 49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117.32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출력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117.32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endParaRPr lang="ko-KR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56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( 117.32 </a:t>
                      </a: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+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83 ) * 49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 fontAlgn="b"/>
                      <a:r>
                        <a:rPr lang="ko-KR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스택에</a:t>
                      </a:r>
                      <a:r>
                        <a:rPr 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‘+’ 삽입</a:t>
                      </a: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117.32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+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56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( 117.32 + </a:t>
                      </a: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83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* 49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83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출력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117.32 83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+</a:t>
                      </a:r>
                      <a:endParaRPr lang="ko-KR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endParaRPr lang="ko-KR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07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( 117.32 + 83 </a:t>
                      </a: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)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* 49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스택의</a:t>
                      </a:r>
                      <a:r>
                        <a:rPr 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모든 연산자 제거 후 출력(‘(‘는 출력 </a:t>
                      </a:r>
                      <a:r>
                        <a:rPr lang="ko-KR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안함</a:t>
                      </a:r>
                      <a:r>
                        <a:rPr 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117.32 83 +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( 117.32 + 83 ) </a:t>
                      </a: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*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49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스택에 ‘*’ 삽입</a:t>
                      </a: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117.32 83 +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*</a:t>
                      </a:r>
                      <a:endParaRPr lang="ko-KR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( 117.32 + 83 )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*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49</a:t>
                      </a:r>
                      <a:endParaRPr lang="ko-KR" sz="14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49 출력</a:t>
                      </a:r>
                      <a:endParaRPr lang="ko-KR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117.32 83 + 49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*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07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( 117.32 + 83 ) * 49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식 모두 읽었음. </a:t>
                      </a:r>
                      <a:r>
                        <a:rPr lang="ko-KR" sz="14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스택의</a:t>
                      </a:r>
                      <a:r>
                        <a:rPr lang="ko-KR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모든 연산자 제거 후 출력</a:t>
                      </a: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117.32 83 + 49 *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endParaRPr 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484" marR="8484" marT="8484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231</TotalTime>
  <Words>321</Words>
  <Application>Microsoft Office PowerPoint</Application>
  <PresentationFormat>화면 슬라이드 쇼(4:3)</PresentationFormat>
  <Paragraphs>62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Lucida Sans Unicode</vt:lpstr>
      <vt:lpstr>Times New Roman</vt:lpstr>
      <vt:lpstr>Verdana</vt:lpstr>
      <vt:lpstr>Wingdings 2</vt:lpstr>
      <vt:lpstr>Wingdings 3</vt:lpstr>
      <vt:lpstr>광장</vt:lpstr>
      <vt:lpstr>Visio</vt:lpstr>
      <vt:lpstr>05. 스택의 응용: 사칙 연산 계산기</vt:lpstr>
      <vt:lpstr>05. 스택의 응용: 사칙 연산 계산기</vt:lpstr>
      <vt:lpstr>05. 스택의 응용: 사칙 연산 계산기</vt:lpstr>
      <vt:lpstr>05. 스택의 응용: 사칙 연산 계산기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리스트</dc:title>
  <dc:creator>Sean</dc:creator>
  <cp:lastModifiedBy>pc</cp:lastModifiedBy>
  <cp:revision>22</cp:revision>
  <dcterms:created xsi:type="dcterms:W3CDTF">2009-11-23T21:46:19Z</dcterms:created>
  <dcterms:modified xsi:type="dcterms:W3CDTF">2017-12-05T08:46:00Z</dcterms:modified>
</cp:coreProperties>
</file>