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6" r:id="rId2"/>
    <p:sldId id="285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7" r:id="rId14"/>
    <p:sldId id="266" r:id="rId15"/>
    <p:sldId id="284" r:id="rId16"/>
    <p:sldId id="267" r:id="rId17"/>
    <p:sldId id="268" r:id="rId18"/>
    <p:sldId id="288" r:id="rId19"/>
    <p:sldId id="269" r:id="rId20"/>
    <p:sldId id="270" r:id="rId21"/>
    <p:sldId id="271" r:id="rId22"/>
    <p:sldId id="289" r:id="rId23"/>
    <p:sldId id="272" r:id="rId24"/>
    <p:sldId id="274" r:id="rId25"/>
    <p:sldId id="275" r:id="rId26"/>
    <p:sldId id="276" r:id="rId27"/>
    <p:sldId id="277" r:id="rId28"/>
    <p:sldId id="290" r:id="rId29"/>
    <p:sldId id="278" r:id="rId30"/>
    <p:sldId id="279" r:id="rId31"/>
    <p:sldId id="280" r:id="rId32"/>
    <p:sldId id="291" r:id="rId33"/>
    <p:sldId id="281" r:id="rId34"/>
    <p:sldId id="295" r:id="rId35"/>
    <p:sldId id="282" r:id="rId36"/>
    <p:sldId id="292" r:id="rId37"/>
    <p:sldId id="293" r:id="rId38"/>
    <p:sldId id="294" r:id="rId39"/>
  </p:sldIdLst>
  <p:sldSz cx="12192000" cy="6858000"/>
  <p:notesSz cx="6858000" cy="9144000"/>
  <p:embeddedFontLst>
    <p:embeddedFont>
      <p:font typeface="KoPub돋움체 Medium" panose="020B0600000101010101" charset="-127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넥슨Lv1고딕" panose="00000500000000000000" pitchFamily="2" charset="-127"/>
      <p:regular r:id="rId45"/>
    </p:embeddedFont>
    <p:embeddedFont>
      <p:font typeface="넥슨Lv1고딕 Bold" panose="00000800000000000000" pitchFamily="2" charset="-127"/>
      <p:bold r:id="rId46"/>
    </p:embeddedFont>
    <p:embeddedFont>
      <p:font typeface="넥슨Lv1고딕 Light" panose="00000300000000000000" pitchFamily="2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A84"/>
    <a:srgbClr val="1F4BA1"/>
    <a:srgbClr val="24499D"/>
    <a:srgbClr val="1A4BA5"/>
    <a:srgbClr val="1D41A9"/>
    <a:srgbClr val="1025AD"/>
    <a:srgbClr val="3645C6"/>
    <a:srgbClr val="002269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5" y="67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55C3-F16C-4DD0-A966-4F5BD2D0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2C502-FE4A-4DB1-BAE2-8FF18BDDA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308FB-D2AB-4AC5-A4D3-C75B713E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B67DD-2A51-49B2-8D94-F30506A8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29F65-703F-4FE1-B7C2-2339511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7E215-B721-4958-ACA4-14F50A32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3F343A-5FD3-4737-97A1-FC6B1EA1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BA0E4-AA70-4CD1-A0FA-6A3515A8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25365-2023-4449-B298-AB15D54F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E6626-D023-42FB-AD8F-89EA81E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3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224564-6268-4731-B5AA-DFB68617A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F23B7-B461-4AE9-B8B0-576E0AC7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BDD25-4A3C-4453-9D95-259BF405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C26B4-F2DB-464F-AB59-6341484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E7FCB-E19B-4F28-900C-982B26DA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139EA-0D1B-4AA4-9ACA-53608CD6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C4031-D41A-4E09-901E-1D7FB7C1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30DDC-D063-400C-9FBB-F9309D09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20038-E6A0-4434-BA15-D712522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B7890-7E6D-404C-8776-83448957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6B4F-0B70-46C6-9AD4-C4029560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8660E-7151-4188-B0B1-F4F18687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5A8F1-19D2-4EA0-B3D5-82342E4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FA5A5-425A-4285-BE51-31A12A4E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7B7B-9441-4563-9F8F-1D77191E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0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85C4-2F11-437A-B26B-1F8EBAE0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C54E-6D2C-442B-9EB7-E292E9E6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4521F-0850-4F42-9395-A1FB7794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70697-2A5A-4BC3-938C-75E4F034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566B6-B771-42A1-9A3B-B204DFEF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4C3BF-6C55-48CE-93AD-614D947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ACD5D-5523-4C8B-87C2-41166DBF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5A4EB-6FE6-465E-8C69-C9AC3D99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36212-A49B-4397-B1C6-36675721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E80EC-515D-4713-B8B0-A28660A67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454A61-0810-42EA-B82A-442F8CCAA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FF010D-48D0-48A5-AF6A-D72529CA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2BE9CE-87D1-4F4F-9165-E83723A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FEE1C1-7AF9-48F6-992B-7F38918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B7D3-F8C8-4109-A3B6-566A6CDA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BA3AD0-AB0F-4278-B918-AA59703E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F4CC97-A96B-4CB9-B0A6-DE116C8A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06561-9432-4720-B454-2B8E4AD8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095B4-2BDC-40A9-8C5B-FFE3D10F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D22BF9-1696-4D04-A886-50A95D8C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88E34-5FAC-4ACF-B20B-EB211C80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3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E558-820D-4C4A-A2C8-57900C8B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FBC06-8871-4775-9E02-E89D1774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D5190-F2EF-46CB-9100-B39295944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F0974-8A4B-4FEB-92B1-A4F79928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F332C-29E6-43A7-BA94-53A862C1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79EA-47C7-4B69-A110-53619B4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8BA51-699B-4819-A460-086E048D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C2E61D-4FD0-49F4-8609-DC1BB8522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60A8C-DF2B-4429-918A-DA8BBE64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7A67E-2FE4-4140-AE79-11E8F8C7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D5A08-ACBB-4B2D-B394-E9CE894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2ACD9-ACFB-45C0-A693-345332C1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A31E8-6778-4601-A1EB-BC38BE9D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67672-65AD-4918-B818-02590279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05DBA-2FA9-4322-B5C8-922E68E4F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60A7A-E3C1-4103-A7D2-2F26708ADC73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F97D9-A55F-46AD-B0DA-A3A2ACDAF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BA4CF-2BBB-4966-AB28-F76B4DA0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071A6-A580-493F-98A1-A2F35181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ookkl.tistory.com/45" TargetMode="External"/><Relationship Id="rId2" Type="http://schemas.openxmlformats.org/officeDocument/2006/relationships/hyperlink" Target="https://duckdevelope.tistory.com/1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s.readthedocs.io/en/stable/tutorial/part_1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s.readthedocs.io/en/stable/tutorial/part_2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kh11.medium.com/docker-%EB%8F%84%EC%BB%A4%EB%9E%80-%EB%AC%B4%EC%97%87%EC%9D%B8%EA%B0%80-8b93d1a46aa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4871947" y="3432158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더모아</a:t>
            </a:r>
            <a:r>
              <a:rPr lang="ko-KR" altLang="en-US" sz="28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팀 세션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90A81-20E0-44EF-BA21-E2AC80B4AA54}"/>
              </a:ext>
            </a:extLst>
          </p:cNvPr>
          <p:cNvSpPr txBox="1"/>
          <p:nvPr/>
        </p:nvSpPr>
        <p:spPr>
          <a:xfrm>
            <a:off x="4108917" y="2727651"/>
            <a:ext cx="397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채팅 서비스 만들기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222" y="6268914"/>
            <a:ext cx="6771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멋쟁이사자처럼 </a:t>
            </a:r>
            <a:r>
              <a:rPr lang="en-US" altLang="ko-KR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@</a:t>
            </a:r>
            <a:r>
              <a:rPr lang="ko-KR" altLang="en-US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한양대학교 </a:t>
            </a:r>
            <a:r>
              <a:rPr lang="en-US" altLang="ko-KR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ERICA</a:t>
            </a:r>
          </a:p>
          <a:p>
            <a:r>
              <a:rPr lang="ko-KR" altLang="en-US" sz="1000" dirty="0" err="1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더모아</a:t>
            </a:r>
            <a:r>
              <a:rPr lang="ko-KR" altLang="en-US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팀 </a:t>
            </a:r>
            <a:r>
              <a:rPr lang="en-US" altLang="ko-KR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| </a:t>
            </a:r>
            <a:r>
              <a:rPr lang="ko-KR" altLang="en-US" sz="1000" dirty="0" err="1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김송하</a:t>
            </a:r>
            <a:r>
              <a:rPr lang="ko-KR" altLang="en-US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박민선 양재호 </a:t>
            </a:r>
            <a:r>
              <a:rPr lang="ko-KR" altLang="en-US" sz="1000" dirty="0" err="1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임연수</a:t>
            </a:r>
            <a:r>
              <a:rPr lang="ko-KR" altLang="en-US" sz="1000" dirty="0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최은선</a:t>
            </a:r>
            <a:endParaRPr lang="ko-KR" altLang="en-US" sz="1000" dirty="0">
              <a:solidFill>
                <a:schemeClr val="bg1"/>
              </a:solidFill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43" y="1844791"/>
            <a:ext cx="882860" cy="882860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9287" y="3657640"/>
            <a:ext cx="851843" cy="851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20978" y="2110347"/>
            <a:ext cx="104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Hello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2039" y="3907687"/>
            <a:ext cx="10462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world</a:t>
            </a:r>
            <a:endParaRPr lang="ko-KR" altLang="en-US" sz="17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381598" y="5848059"/>
            <a:ext cx="7428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Index.html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의 코드를 작성해줍니다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위 코드 </a:t>
            </a:r>
            <a:r>
              <a:rPr lang="ko-KR" altLang="en-US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복사가능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algn="ctr"/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2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62FAC8E-0561-465E-B31F-C1EC44434B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0"/>
          <a:stretch/>
        </p:blipFill>
        <p:spPr>
          <a:xfrm>
            <a:off x="3079789" y="312652"/>
            <a:ext cx="6032421" cy="279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8F9880-B5B4-4429-91ED-95F9700A1C4A}"/>
              </a:ext>
            </a:extLst>
          </p:cNvPr>
          <p:cNvSpPr txBox="1"/>
          <p:nvPr/>
        </p:nvSpPr>
        <p:spPr>
          <a:xfrm>
            <a:off x="3079789" y="573470"/>
            <a:ext cx="6032421" cy="4832092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chat/templates/index.html --&gt;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 Rooms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What chat room would you like to enter?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"room-name-input"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"room-name-submit"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"Enter"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'#room-name-input'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'#room-name-input'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altLang="ko-KR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 </a:t>
            </a:r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enter, return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'#room-name-submit'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'#room-name-submit'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roomName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'#room-name-input'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pathname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roomName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837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146040" y="2605892"/>
            <a:ext cx="789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Index.html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파일을 만들었으니 이것을 렌더링 해줄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view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코드를 작성합니다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D801AE1-60F6-4BCE-84A8-1DF03822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5" y="659250"/>
            <a:ext cx="3795089" cy="159271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E462EF3-8E13-4B60-8B49-15AD79BC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16" y="3694780"/>
            <a:ext cx="3307367" cy="1737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25A62-97D6-48C8-BB21-D8E6F06A41E2}"/>
              </a:ext>
            </a:extLst>
          </p:cNvPr>
          <p:cNvSpPr txBox="1"/>
          <p:nvPr/>
        </p:nvSpPr>
        <p:spPr>
          <a:xfrm>
            <a:off x="2952382" y="5829418"/>
            <a:ext cx="628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View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에 접근할 수 있도록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urls.py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에서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path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를 추가해줍니다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B047EE-7F24-41CE-88ED-ADED962AD7A8}"/>
              </a:ext>
            </a:extLst>
          </p:cNvPr>
          <p:cNvCxnSpPr/>
          <p:nvPr/>
        </p:nvCxnSpPr>
        <p:spPr>
          <a:xfrm>
            <a:off x="4673600" y="4355109"/>
            <a:ext cx="17475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6B27BE-D293-45CA-913A-682ECD65A079}"/>
              </a:ext>
            </a:extLst>
          </p:cNvPr>
          <p:cNvCxnSpPr>
            <a:cxnSpLocks/>
          </p:cNvCxnSpPr>
          <p:nvPr/>
        </p:nvCxnSpPr>
        <p:spPr>
          <a:xfrm>
            <a:off x="4978400" y="5076469"/>
            <a:ext cx="2184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43FC8DF-CCB8-4111-BD35-74B36DB28C72}"/>
              </a:ext>
            </a:extLst>
          </p:cNvPr>
          <p:cNvSpPr/>
          <p:nvPr/>
        </p:nvSpPr>
        <p:spPr>
          <a:xfrm>
            <a:off x="4440943" y="1798710"/>
            <a:ext cx="304800" cy="193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5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240648" y="4148240"/>
            <a:ext cx="7710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‘python manage.py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runserver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’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통해 웹을 실행시키고 확인해봅니다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위와 같이 방을 선택하는 창이 뜨면 성공입니다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!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성공하셨으면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C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통해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웹서버를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꺼줍니다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8247533-C201-4967-84DD-6F92D430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33" y="1696663"/>
            <a:ext cx="661473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7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3346691" y="3136612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채팅 구현을 위한 </a:t>
            </a:r>
            <a:r>
              <a:rPr lang="en-US" altLang="ko-KR" sz="32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asgi</a:t>
            </a:r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2055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495222" y="4148240"/>
            <a:ext cx="112015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채팅방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구현에 필요한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Websocket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을 사용하기 위해 우리가 만든 웹 서버를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asgi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형태로 구동시켜야 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그러기 위해서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mysite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/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mysite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경로 안에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asgi.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py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파일이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없다면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생성하고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위 코드를 복사해서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넣어줍니다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8167BD24-7677-44FF-88E8-379B86DA7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6"/>
          <a:stretch/>
        </p:blipFill>
        <p:spPr>
          <a:xfrm>
            <a:off x="3421146" y="708424"/>
            <a:ext cx="5349704" cy="2587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15897-DFBF-4CC3-B2FE-E3239F1AF6A4}"/>
              </a:ext>
            </a:extLst>
          </p:cNvPr>
          <p:cNvSpPr txBox="1"/>
          <p:nvPr/>
        </p:nvSpPr>
        <p:spPr>
          <a:xfrm>
            <a:off x="3421146" y="1172468"/>
            <a:ext cx="5262979" cy="2123658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mysite/asgi.py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rom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channels.routing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ProtocolTypeRouter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URLRouter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C586C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rom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asgi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get_asgi_application</a:t>
            </a:r>
            <a:endParaRPr lang="en-US" altLang="ko-KR" sz="11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“DJANGO_SETTINGS_MODULE”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ko-KR" sz="11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mysite.settings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1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ProtocolTypeRouter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”http”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get_asgi_application</a:t>
            </a:r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29435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BA753-6DE9-4644-B7F1-B770A26DEA29}"/>
              </a:ext>
            </a:extLst>
          </p:cNvPr>
          <p:cNvSpPr txBox="1"/>
          <p:nvPr/>
        </p:nvSpPr>
        <p:spPr>
          <a:xfrm>
            <a:off x="411987" y="1014519"/>
            <a:ext cx="358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WebSocket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이란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3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CD651-35EC-4682-B955-970D8685CCE4}"/>
              </a:ext>
            </a:extLst>
          </p:cNvPr>
          <p:cNvSpPr txBox="1"/>
          <p:nvPr/>
        </p:nvSpPr>
        <p:spPr>
          <a:xfrm>
            <a:off x="411987" y="1599294"/>
            <a:ext cx="1166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Websocket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은 서버와 유저 간의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sockect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connection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을 유지하여 실시간으로 양방향 통신이 가능하도록 하는 기술이다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  <a:hlinkClick r:id="rId2"/>
              </a:rPr>
              <a:t>https://duckdevelope.tistory.com/19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(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이와 관련된 자세한 블로그 글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F2DCB-AC81-4663-A417-7AEF15016AF2}"/>
              </a:ext>
            </a:extLst>
          </p:cNvPr>
          <p:cNvSpPr txBox="1"/>
          <p:nvPr/>
        </p:nvSpPr>
        <p:spPr>
          <a:xfrm>
            <a:off x="411987" y="3311496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Asgi</a:t>
            </a:r>
            <a:r>
              <a:rPr lang="ko-KR" altLang="en-US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란</a:t>
            </a:r>
            <a:r>
              <a:rPr lang="en-US" altLang="ko-KR" sz="32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?</a:t>
            </a:r>
            <a:endParaRPr lang="ko-KR" altLang="en-US" sz="32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F85CB-73EF-48F7-BC33-D3953F84A665}"/>
              </a:ext>
            </a:extLst>
          </p:cNvPr>
          <p:cNvSpPr txBox="1"/>
          <p:nvPr/>
        </p:nvSpPr>
        <p:spPr>
          <a:xfrm>
            <a:off x="411987" y="3896271"/>
            <a:ext cx="95933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Asgi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란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Asyncronous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Server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Gateway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Interface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의 약자로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</a:p>
          <a:p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서버와 프레임워크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(Django)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비동기적으로 연결해주는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python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의 표준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인터페이스이다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기존에 우리가 사용하던 것은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동기적인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wsgi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인데 이는 웹 소켓 통신이 불가하기 때문에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  <a:p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Asgi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방식으로 웹 소켓 통신을 이용할 수 있게 한다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  <a:hlinkClick r:id="rId3"/>
              </a:rPr>
              <a:t>https://wookkl.tistory.com/45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이와 관련된 자세한 블로그 글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79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1130410" y="3086405"/>
            <a:ext cx="9931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websocket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과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asgi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사용할 수 있도록 도와주는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channels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라는 라이브러리를 사용할 것입니다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Settings.py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파일에서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INSTALLED_APPS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‘channels’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추가해줍니다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0F6A989-AB07-4FA2-946B-3D13B5A6B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78" y="819259"/>
            <a:ext cx="2819644" cy="19737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CA14BEE-A6E6-4A30-B0D2-9C5B3C2EE139}"/>
              </a:ext>
            </a:extLst>
          </p:cNvPr>
          <p:cNvSpPr/>
          <p:nvPr/>
        </p:nvSpPr>
        <p:spPr>
          <a:xfrm rot="10800000">
            <a:off x="6035040" y="1089861"/>
            <a:ext cx="304800" cy="193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F29B83E-0C34-4543-B8E8-9A760C46C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79" y="4687507"/>
            <a:ext cx="3482642" cy="46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DCDA6-260F-4C5D-87A4-39DAF0256E6D}"/>
              </a:ext>
            </a:extLst>
          </p:cNvPr>
          <p:cNvSpPr txBox="1"/>
          <p:nvPr/>
        </p:nvSpPr>
        <p:spPr>
          <a:xfrm>
            <a:off x="2901065" y="5398808"/>
            <a:ext cx="63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그런 다음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위 코드를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settings.py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파일 맨 아래에 넣어줍니다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8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757629" y="4148240"/>
            <a:ext cx="66768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웹 서버가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asgi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로 동작하는지 확인하기 위해 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python manage.py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runserver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통해 웹 서버를 실행시킵니다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밑줄 친 부분처럼 뜨면 성공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!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3401A2-8A38-499C-BE68-5AF819F1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02" y="1119940"/>
            <a:ext cx="6637595" cy="230906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45CBF8-A612-4663-AECC-5D1F1F53F54E}"/>
              </a:ext>
            </a:extLst>
          </p:cNvPr>
          <p:cNvCxnSpPr>
            <a:cxnSpLocks/>
          </p:cNvCxnSpPr>
          <p:nvPr/>
        </p:nvCxnSpPr>
        <p:spPr>
          <a:xfrm>
            <a:off x="2803507" y="3241040"/>
            <a:ext cx="5771533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5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4736495" y="3136612"/>
            <a:ext cx="271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2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채팅방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32336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5233256" y="2967335"/>
            <a:ext cx="682590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이제 채팅방을 만들 차례입니다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room.html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파일에 왼쪽의 코드를 복사해서 넣어주세요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1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2689291-0ED2-4953-8023-3492A942A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3"/>
          <a:stretch/>
        </p:blipFill>
        <p:spPr>
          <a:xfrm>
            <a:off x="136831" y="152400"/>
            <a:ext cx="5009705" cy="314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72A5F-DCB0-4C2E-9066-D0659857C69F}"/>
              </a:ext>
            </a:extLst>
          </p:cNvPr>
          <p:cNvSpPr txBox="1"/>
          <p:nvPr/>
        </p:nvSpPr>
        <p:spPr>
          <a:xfrm>
            <a:off x="136831" y="448220"/>
            <a:ext cx="5009705" cy="6247864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chat/templates/room.html --&gt;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 Room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"chat-log"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"chat-message-input"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8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"chat-message-submit"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{{ 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room_name|json_script:"room-name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 }}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roomName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'room-name'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chatSocket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://'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/chat/'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roomName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chatSocket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'#chat-log'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(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chatSocket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'Chat socket closed unexpectedly'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'#chat-message-input'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'#chat-message-input'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onkeyup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altLang="ko-KR" sz="8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  </a:t>
            </a:r>
            <a:r>
              <a:rPr lang="en-US" altLang="ko-KR" sz="8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enter, return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'#chat-message-submit'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b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'#chat-message-submit'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8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messageInputDom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'#chat-message-input'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messageInputDom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chatSocket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}));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messageInputDom</a:t>
            </a:r>
            <a:r>
              <a:rPr lang="en-US" altLang="ko-KR" sz="8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r>
              <a:rPr lang="en-US" altLang="ko-KR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8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0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422876" y="2421209"/>
            <a:ext cx="11346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본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PPT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는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Django-tutorial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채팅 만들기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  <a:hlinkClick r:id="rId2"/>
              </a:rPr>
              <a:t>https://channels.readthedocs.io/en/stable/tutorial/part_1.html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algn="ctr"/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바탕으로 제작되었습니다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장고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튜토리얼의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내용을 채팅 기능 구현에 초점을 맞춰 요약하였기 때문에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자세한 내용을 학습하려면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튜토리얼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원문을 보시거나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구글링을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통해 학습하는 것을 추천합니다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79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1735663" y="3613611"/>
            <a:ext cx="877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room.html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작성했으니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room.html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파일을 렌더링 해줄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view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코드를 추가해줍니다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83ED0235-912A-4B4A-B29D-EF803852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987" y="539420"/>
            <a:ext cx="4122777" cy="265961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F4E35B-2C8D-4806-BFAE-FB5C9CCAFEFB}"/>
              </a:ext>
            </a:extLst>
          </p:cNvPr>
          <p:cNvSpPr/>
          <p:nvPr/>
        </p:nvSpPr>
        <p:spPr>
          <a:xfrm>
            <a:off x="4324057" y="2647858"/>
            <a:ext cx="304800" cy="193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05E4E83-C9FE-45EE-9DBD-1894232E0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47" y="4645465"/>
            <a:ext cx="3856054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B9AAC5-7A0D-44F4-B183-7FD1A7ADBBF4}"/>
              </a:ext>
            </a:extLst>
          </p:cNvPr>
          <p:cNvSpPr txBox="1"/>
          <p:nvPr/>
        </p:nvSpPr>
        <p:spPr>
          <a:xfrm>
            <a:off x="2194121" y="6173202"/>
            <a:ext cx="785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이전과 마찬가지로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urls.py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에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room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으로 연결해줄 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url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path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를 추가해줍니다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43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665422" y="4460855"/>
            <a:ext cx="6861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웹 서버를 실행하고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Index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페이지에서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‘lobby’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를 입력하면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채팅방에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들어와집니다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메시지를 보내면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채팅창에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메시지가 출력되는 것을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만들겁니다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AF25CC0-906A-47D8-8313-DFA1E1F3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61" y="530399"/>
            <a:ext cx="733107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3167957" y="3136612"/>
            <a:ext cx="5856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채팅 구현을 위한 </a:t>
            </a:r>
            <a:r>
              <a:rPr lang="ko-KR" altLang="en-US" sz="32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웹소켓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278922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92AE-02E8-4059-8DF5-9E1659B6EAEF}"/>
              </a:ext>
            </a:extLst>
          </p:cNvPr>
          <p:cNvSpPr txBox="1"/>
          <p:nvPr/>
        </p:nvSpPr>
        <p:spPr>
          <a:xfrm>
            <a:off x="2480170" y="5253140"/>
            <a:ext cx="716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‘chat’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앱 폴더 안에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‘consumers.py’, ‘routing.py’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파일을 생성해줍니다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A1DD91-387F-4F74-B343-1895CD227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65" y="1351598"/>
            <a:ext cx="2408129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0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5BEE1B3-1DC2-4F25-90F8-7769BFDF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3508786" y="498353"/>
            <a:ext cx="5174428" cy="3497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447A3-EBB4-4599-B112-7D0B847708CC}"/>
              </a:ext>
            </a:extLst>
          </p:cNvPr>
          <p:cNvSpPr txBox="1"/>
          <p:nvPr/>
        </p:nvSpPr>
        <p:spPr>
          <a:xfrm>
            <a:off x="4099231" y="1003886"/>
            <a:ext cx="4314001" cy="3000821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chat/consumers.py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channels.generic.websocket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WebsocketConsumer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ChatConsumer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WebsocketConsumer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close_code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text_data_json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text_data_json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ko-K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2381597" y="4664055"/>
            <a:ext cx="742882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consumers.py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파일에 위 코드를 복사해서 넣어줍니다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consumers.py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은 웹 소켓의 연결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연결해제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수신의 작업을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수행합니다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54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9117BAE-8848-4197-B163-AD2B7D2A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75"/>
          <a:stretch/>
        </p:blipFill>
        <p:spPr>
          <a:xfrm>
            <a:off x="2845788" y="1320662"/>
            <a:ext cx="6500423" cy="1926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447A3-EBB4-4599-B112-7D0B847708CC}"/>
              </a:ext>
            </a:extLst>
          </p:cNvPr>
          <p:cNvSpPr txBox="1"/>
          <p:nvPr/>
        </p:nvSpPr>
        <p:spPr>
          <a:xfrm>
            <a:off x="3336232" y="1861727"/>
            <a:ext cx="6009979" cy="1384995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chat/routing.py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re_path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 </a:t>
            </a: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consumers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websocket_urlpatterns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re_path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050" b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'ws</a:t>
            </a:r>
            <a:r>
              <a:rPr lang="en-US" altLang="ko-KR" sz="1050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/chat/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?P&lt;</a:t>
            </a:r>
            <a:r>
              <a:rPr lang="en-US" altLang="ko-KR" sz="105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room_name</a:t>
            </a:r>
            <a:r>
              <a:rPr lang="en-US" altLang="ko-KR" sz="10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sz="1050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050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/$'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consumers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ChatConsumer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.as_asgi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1562362" y="4023975"/>
            <a:ext cx="9067289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routing.py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파일에 위 코드를 복사해서 넣어줍니다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routing.py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는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요청을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consumers.py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으로 연결해주는 중간다리 역할을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수행합니다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00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E6860F-D56D-4335-B5D2-52EE1ABC2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8"/>
          <a:stretch/>
        </p:blipFill>
        <p:spPr>
          <a:xfrm>
            <a:off x="3055356" y="453427"/>
            <a:ext cx="6081287" cy="347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447A3-EBB4-4599-B112-7D0B847708CC}"/>
              </a:ext>
            </a:extLst>
          </p:cNvPr>
          <p:cNvSpPr txBox="1"/>
          <p:nvPr/>
        </p:nvSpPr>
        <p:spPr>
          <a:xfrm>
            <a:off x="3570307" y="922955"/>
            <a:ext cx="5051383" cy="3000821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mysite/asgi.py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channels.auth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AuthMiddlewareStack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channels.routing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ProtocolTypeRouter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URLRouter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asgi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get_asgi_application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routing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setdefault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"DJANGO_SETTINGS_MODULE"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mysite.settings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ProtocolTypeRouter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get_asgi_application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websocket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AuthMiddlewareStack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URLRouter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routing</a:t>
            </a:r>
            <a:r>
              <a:rPr lang="en-US" altLang="ko-KR" sz="10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websocket_urlpatterns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2381583" y="4459254"/>
            <a:ext cx="742882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아까 작성했던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asgi.py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코드를 위 코드로 바꿔줍니다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 코드는 웹 서버가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web socket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연결도 받을 수 있게 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복사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가능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71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1533692" y="4470781"/>
            <a:ext cx="91246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웹 서버를 실행시키고 자신이 입력한 채팅이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채팅창에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출력되는 모습을 확인할 수 있습니다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하지만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이는 자신의 페이지에서만 출력되기 때문에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다른 사람의 페이지에서도 출력되도록 하는 작업을 해줘야 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AA227-E7F1-4F8B-AE48-255D7F58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10" y="380833"/>
            <a:ext cx="71481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1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3893315" y="3136612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5. 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완벽한 </a:t>
            </a:r>
            <a:r>
              <a:rPr lang="ko-KR" altLang="en-US" sz="3200" dirty="0" err="1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채팅기능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191268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1860706" y="3244334"/>
            <a:ext cx="8470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settings.py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파일의 끝부분에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CHANNEL_LAYERS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코드를 복사해서 추가해줍니다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CHANNEL_LAYER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는 채널과 그룹의 개념을 가지고 있는데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그룹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채팅방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채널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: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유저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’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의 느낌으로 생각하면 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채널 레이어를 통해 다른 사람과 채팅을 주고받을 수 있도록 구현할 수 있습니다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76E1F-A405-476A-954F-B38ABED5FB3C}"/>
              </a:ext>
            </a:extLst>
          </p:cNvPr>
          <p:cNvSpPr txBox="1"/>
          <p:nvPr/>
        </p:nvSpPr>
        <p:spPr>
          <a:xfrm>
            <a:off x="3828392" y="559793"/>
            <a:ext cx="4535216" cy="2031325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mysite/settings.py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Channels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ASGI_APPLICATION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mysite.asgi.application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CHANNEL_LAYERS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'BACKEND'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channels_redis.core.RedisChannelLayer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'CONFIG'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"hosts"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[(</a:t>
            </a:r>
            <a:r>
              <a:rPr lang="en-US" altLang="ko-KR" sz="10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05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6379</a:t>
            </a:r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altLang="ko-KR" sz="10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2074708" y="3136612"/>
            <a:ext cx="8042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프로젝트 파일 생성 및 인덱스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745358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5478197" y="1478995"/>
            <a:ext cx="5994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consumers.py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파일의 코드를 왼쪽의 코드로 바꿔줍니다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복사 가능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바뀐 코드는 앞 슬라이드에서 말한 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채널 레이어를 사용할 수 있도록 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44C8B70-1C3D-4F8D-B4C6-603155E45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59"/>
          <a:stretch/>
        </p:blipFill>
        <p:spPr>
          <a:xfrm>
            <a:off x="0" y="0"/>
            <a:ext cx="4782502" cy="6613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65AF7-D9D2-4860-8354-22037AB51A12}"/>
              </a:ext>
            </a:extLst>
          </p:cNvPr>
          <p:cNvSpPr txBox="1"/>
          <p:nvPr/>
        </p:nvSpPr>
        <p:spPr>
          <a:xfrm>
            <a:off x="386747" y="503809"/>
            <a:ext cx="4395755" cy="6109365"/>
          </a:xfrm>
          <a:prstGeom prst="rect">
            <a:avLst/>
          </a:prstGeom>
          <a:solidFill>
            <a:srgbClr val="1E1E1E"/>
          </a:solidFill>
        </p:spPr>
        <p:txBody>
          <a:bodyPr wrap="none" rtlCol="0">
            <a:spAutoFit/>
          </a:bodyPr>
          <a:lstStyle/>
          <a:p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chat/consumers.py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channels.generic.websocket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AsyncWebsocketConsumer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ChatConsumer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AsyncWebsocketConsumer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room_name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.scope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url_route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room_name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room_group_name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chat_</a:t>
            </a:r>
            <a:r>
              <a:rPr lang="en-US" altLang="ko-KR" sz="85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room_name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Join room group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.channel_layer.group_add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room_group_name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.channel_name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.accept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close_code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Leave room group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.channel_layer.group_discard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room_group_name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.channel_name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Receive message from WebSocket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text_data_json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text_data_json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Send message to room group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.channel_layer.group_send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room_group_name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{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'type'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chat_message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Receive message from room group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chat_message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Send message to WebSocket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85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.send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5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text_data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5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85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5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85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sz="85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endParaRPr lang="en-US" altLang="ko-KR" sz="85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5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8E7EF-A722-4E79-AF47-1947AFF80937}"/>
              </a:ext>
            </a:extLst>
          </p:cNvPr>
          <p:cNvSpPr txBox="1"/>
          <p:nvPr/>
        </p:nvSpPr>
        <p:spPr>
          <a:xfrm>
            <a:off x="4760789" y="4234943"/>
            <a:ext cx="742882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각 코드에 관한 자세한 설명은 장고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튜토리얼에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나와있습니다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  <a:hlinkClick r:id="rId3"/>
              </a:rPr>
              <a:t>https://channels.readthedocs.io/en/stable/tutorial/part_2.html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페이지의 아래쪽에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있습니다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.)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Vscode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기준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 들여쓰기가 적용되지 않는다면 코드 전체 선택 후 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Ctrl + K + F </a:t>
            </a:r>
            <a:r>
              <a:rPr lang="ko-KR" altLang="en-US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를 하면 들여쓰기가 적용됩니다</a:t>
            </a:r>
            <a:r>
              <a:rPr lang="en-US" altLang="ko-KR" sz="1100">
                <a:latin typeface="넥슨Lv1고딕" panose="00000500000000000000" pitchFamily="2" charset="-127"/>
                <a:ea typeface="넥슨Lv1고딕" panose="00000500000000000000" pitchFamily="2" charset="-127"/>
              </a:rPr>
              <a:t>. </a:t>
            </a:r>
            <a:endParaRPr lang="ko-KR" altLang="en-US" sz="11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006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428F7-5C21-4D74-8A52-32628A5465D2}"/>
              </a:ext>
            </a:extLst>
          </p:cNvPr>
          <p:cNvSpPr txBox="1"/>
          <p:nvPr/>
        </p:nvSpPr>
        <p:spPr>
          <a:xfrm>
            <a:off x="1471993" y="2328712"/>
            <a:ext cx="924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이제 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Django_chat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폴더 안에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requirements.txt, .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gitignore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파일을 위와 같이 만들어 주고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25E2A47-8877-4AAA-8A8D-C2378D4C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02" y="612977"/>
            <a:ext cx="2903472" cy="14631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AC06C-8388-408C-ABD5-72C4365DA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27" y="953863"/>
            <a:ext cx="2972058" cy="89161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4046069-6131-47F2-BA6E-985FB91C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1"/>
          <a:stretch/>
        </p:blipFill>
        <p:spPr>
          <a:xfrm>
            <a:off x="3333510" y="3366957"/>
            <a:ext cx="5524979" cy="78705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8B032BC-EDF0-464A-9FC0-054943FAC1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4"/>
          <a:stretch/>
        </p:blipFill>
        <p:spPr>
          <a:xfrm>
            <a:off x="3333509" y="4154011"/>
            <a:ext cx="5524979" cy="4832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67EEB4-45D1-409F-B987-EE322AA38BB8}"/>
              </a:ext>
            </a:extLst>
          </p:cNvPr>
          <p:cNvSpPr txBox="1"/>
          <p:nvPr/>
        </p:nvSpPr>
        <p:spPr>
          <a:xfrm>
            <a:off x="4761344" y="5390612"/>
            <a:ext cx="266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GitHub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에 </a:t>
            </a:r>
            <a:r>
              <a:rPr lang="ko-KR" altLang="en-US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푸쉬해줍니다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897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FE3338-5E4D-47D1-B492-EAA10AE3FB98}"/>
              </a:ext>
            </a:extLst>
          </p:cNvPr>
          <p:cNvSpPr txBox="1"/>
          <p:nvPr/>
        </p:nvSpPr>
        <p:spPr>
          <a:xfrm>
            <a:off x="3625455" y="3136612"/>
            <a:ext cx="4941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6. AWS</a:t>
            </a:r>
            <a:r>
              <a:rPr lang="ko-KR" altLang="en-US" sz="3200" dirty="0">
                <a:solidFill>
                  <a:schemeClr val="bg1"/>
                </a:soli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서버에서 실행하기</a:t>
            </a:r>
          </a:p>
        </p:txBody>
      </p:sp>
    </p:spTree>
    <p:extLst>
      <p:ext uri="{BB962C8B-B14F-4D97-AF65-F5344CB8AC3E}">
        <p14:creationId xmlns:p14="http://schemas.microsoft.com/office/powerpoint/2010/main" val="349614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AE9BB3-422A-4513-9E93-697B4A92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7" y="689608"/>
            <a:ext cx="4734586" cy="3620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3F934-ED5C-4600-BB61-CF2B11EB7DFC}"/>
              </a:ext>
            </a:extLst>
          </p:cNvPr>
          <p:cNvSpPr txBox="1"/>
          <p:nvPr/>
        </p:nvSpPr>
        <p:spPr>
          <a:xfrm>
            <a:off x="2897092" y="5390612"/>
            <a:ext cx="639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자신이 올린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깃허브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레퍼지토리의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주소를 복사합니다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5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3F934-ED5C-4600-BB61-CF2B11EB7DFC}"/>
              </a:ext>
            </a:extLst>
          </p:cNvPr>
          <p:cNvSpPr txBox="1"/>
          <p:nvPr/>
        </p:nvSpPr>
        <p:spPr>
          <a:xfrm>
            <a:off x="-71576" y="1939815"/>
            <a:ext cx="123075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이제 마지막으로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Docker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와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Redis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를 설치해야 합니다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Docker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와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Redis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에 대한 설명은 아래 블로그를 참고해주세요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Docker -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  <a:hlinkClick r:id="rId2"/>
              </a:rPr>
              <a:t>https://pkh11.medium.com/docker-%EB%8F%84%EC%BB%A4%EB%9E%80-%EB%AC%B4%EC%97%87%EC%9D%B8%EA%B0%80-8b93d1a46aa8</a:t>
            </a:r>
            <a:endParaRPr lang="en-US" altLang="ko-KR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sz="120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Redis – </a:t>
            </a:r>
            <a:r>
              <a:rPr lang="en-US" altLang="ko-KR" sz="1200">
                <a:latin typeface="넥슨Lv1고딕" panose="00000500000000000000" pitchFamily="2" charset="-127"/>
                <a:ea typeface="넥슨Lv1고딕" panose="00000500000000000000" pitchFamily="2" charset="-127"/>
              </a:rPr>
              <a:t>https://velog.io/@hyeondev/Redis-%EB%9E%80-%EB%AC%B4%EC%97%87%EC%9D%BC%EA%B9%8C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해당 튜토리얼에서 채팅을 구현할 때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채널 레이어를 사용하는데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,</a:t>
            </a:r>
          </a:p>
          <a:p>
            <a:pPr algn="ctr"/>
            <a:endParaRPr lang="en-US" altLang="ko-KR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채널 레이어는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Redis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를 채팅 로그를 저장하는 저장소로 사용하게 됩니다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06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3F934-ED5C-4600-BB61-CF2B11EB7DFC}"/>
              </a:ext>
            </a:extLst>
          </p:cNvPr>
          <p:cNvSpPr txBox="1"/>
          <p:nvPr/>
        </p:nvSpPr>
        <p:spPr>
          <a:xfrm>
            <a:off x="1575792" y="1040683"/>
            <a:ext cx="94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저번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배포시간에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만들었던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AWS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가상환경을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켜고 위 명령어로 본인의 레퍼지토리를 불러옵니다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FD461D-57E5-4C18-B8C4-87744D022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1" t="-10784" b="-1"/>
          <a:stretch/>
        </p:blipFill>
        <p:spPr>
          <a:xfrm>
            <a:off x="2379632" y="514921"/>
            <a:ext cx="7397567" cy="369331"/>
          </a:xfrm>
          <a:custGeom>
            <a:avLst/>
            <a:gdLst>
              <a:gd name="connsiteX0" fmla="*/ 1057184 w 7397567"/>
              <a:gd name="connsiteY0" fmla="*/ 80235 h 369331"/>
              <a:gd name="connsiteX1" fmla="*/ 1057184 w 7397567"/>
              <a:gd name="connsiteY1" fmla="*/ 313915 h 369331"/>
              <a:gd name="connsiteX2" fmla="*/ 2530384 w 7397567"/>
              <a:gd name="connsiteY2" fmla="*/ 313915 h 369331"/>
              <a:gd name="connsiteX3" fmla="*/ 2530384 w 7397567"/>
              <a:gd name="connsiteY3" fmla="*/ 80235 h 369331"/>
              <a:gd name="connsiteX4" fmla="*/ 0 w 7397567"/>
              <a:gd name="connsiteY4" fmla="*/ 0 h 369331"/>
              <a:gd name="connsiteX5" fmla="*/ 7397567 w 7397567"/>
              <a:gd name="connsiteY5" fmla="*/ 0 h 369331"/>
              <a:gd name="connsiteX6" fmla="*/ 7397567 w 7397567"/>
              <a:gd name="connsiteY6" fmla="*/ 369331 h 369331"/>
              <a:gd name="connsiteX7" fmla="*/ 0 w 7397567"/>
              <a:gd name="connsiteY7" fmla="*/ 369331 h 36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7567" h="369331">
                <a:moveTo>
                  <a:pt x="1057184" y="80235"/>
                </a:moveTo>
                <a:lnTo>
                  <a:pt x="1057184" y="313915"/>
                </a:lnTo>
                <a:lnTo>
                  <a:pt x="2530384" y="313915"/>
                </a:lnTo>
                <a:lnTo>
                  <a:pt x="2530384" y="80235"/>
                </a:lnTo>
                <a:close/>
                <a:moveTo>
                  <a:pt x="0" y="0"/>
                </a:moveTo>
                <a:lnTo>
                  <a:pt x="7397567" y="0"/>
                </a:lnTo>
                <a:lnTo>
                  <a:pt x="7397567" y="369331"/>
                </a:lnTo>
                <a:lnTo>
                  <a:pt x="0" y="369331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AB305-2B02-43DF-A9FA-12EDD00A683A}"/>
              </a:ext>
            </a:extLst>
          </p:cNvPr>
          <p:cNvSpPr txBox="1"/>
          <p:nvPr/>
        </p:nvSpPr>
        <p:spPr>
          <a:xfrm>
            <a:off x="3472478" y="3670280"/>
            <a:ext cx="521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sudo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apt-get install 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virtualenv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(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가상환경 설치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algn="ctr"/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virtualenv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 –p python3 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venv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가상환경 생성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source </a:t>
            </a:r>
            <a:r>
              <a:rPr lang="en-US" altLang="ko-KR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venv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/bin/activate (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가상환경 실행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7677B-59F4-4E4F-B161-989E0373C880}"/>
              </a:ext>
            </a:extLst>
          </p:cNvPr>
          <p:cNvSpPr txBox="1"/>
          <p:nvPr/>
        </p:nvSpPr>
        <p:spPr>
          <a:xfrm>
            <a:off x="2102808" y="3019046"/>
            <a:ext cx="795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불러온 </a:t>
            </a:r>
            <a:r>
              <a:rPr lang="ko-KR" altLang="en-US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레퍼지토리로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 들어가서 아래의 명령어를 통해 가상환경을 생성해줍니다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094259-BD74-417F-8081-3902FC08F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70" y="1978060"/>
            <a:ext cx="7172325" cy="419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28F6481-E6F6-493E-9BA6-B02792E02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770" y="2397160"/>
            <a:ext cx="6791325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9C39D5-F57A-4B61-939A-519623D8C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57" y="2662590"/>
            <a:ext cx="6438900" cy="200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48502AE-4453-4A15-B55F-1A3D2EF81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640" y="5407476"/>
            <a:ext cx="7067550" cy="209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E487C4-0E3A-4323-8A5C-70069AEF8FA2}"/>
              </a:ext>
            </a:extLst>
          </p:cNvPr>
          <p:cNvSpPr txBox="1"/>
          <p:nvPr/>
        </p:nvSpPr>
        <p:spPr>
          <a:xfrm>
            <a:off x="354669" y="5975521"/>
            <a:ext cx="1144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가상환경을 실행하였으면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pip install –r requirements.txt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명령어를 통해 필요한 라이브러리들을 설치해줍니다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24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E487C4-0E3A-4323-8A5C-70069AEF8FA2}"/>
              </a:ext>
            </a:extLst>
          </p:cNvPr>
          <p:cNvSpPr txBox="1"/>
          <p:nvPr/>
        </p:nvSpPr>
        <p:spPr>
          <a:xfrm>
            <a:off x="653877" y="175572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도커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설치를 위한 몇 가지 패키지 설치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B9FDD3-4F78-40D1-89CD-890875BAA323}"/>
              </a:ext>
            </a:extLst>
          </p:cNvPr>
          <p:cNvSpPr txBox="1"/>
          <p:nvPr/>
        </p:nvSpPr>
        <p:spPr>
          <a:xfrm>
            <a:off x="761307" y="898162"/>
            <a:ext cx="233269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en-US" altLang="ko-KR" sz="14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sz="14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apt update -y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3FED-F53E-4CE7-BBA5-F1FEFE846A53}"/>
              </a:ext>
            </a:extLst>
          </p:cNvPr>
          <p:cNvSpPr txBox="1"/>
          <p:nvPr/>
        </p:nvSpPr>
        <p:spPr>
          <a:xfrm>
            <a:off x="761307" y="1340180"/>
            <a:ext cx="9743373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sudo apt install -y apt-transport-https ca-certificates curl software-properties-common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75175-4BD3-4D2A-975D-01F777B19A3A}"/>
              </a:ext>
            </a:extLst>
          </p:cNvPr>
          <p:cNvSpPr txBox="1"/>
          <p:nvPr/>
        </p:nvSpPr>
        <p:spPr>
          <a:xfrm>
            <a:off x="761307" y="2555833"/>
            <a:ext cx="856195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curl -fsSL https://download.docker.com/linux/ubuntu/gpg | sudo apt-key add -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EEBB1-E861-4D4E-AA2C-D0EE51A8701B}"/>
              </a:ext>
            </a:extLst>
          </p:cNvPr>
          <p:cNvSpPr txBox="1"/>
          <p:nvPr/>
        </p:nvSpPr>
        <p:spPr>
          <a:xfrm>
            <a:off x="761307" y="2975098"/>
            <a:ext cx="1081738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sudo add-apt-repository "deb [arch=amd64] https://download.docker.com/linux/ubuntu bionic stable"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7C812-F2F2-4B1A-98AB-7176648A0B49}"/>
              </a:ext>
            </a:extLst>
          </p:cNvPr>
          <p:cNvSpPr txBox="1"/>
          <p:nvPr/>
        </p:nvSpPr>
        <p:spPr>
          <a:xfrm>
            <a:off x="761307" y="3400379"/>
            <a:ext cx="233269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sudo apt update -y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9BE7F-2A36-49F1-8D9D-D944758B0820}"/>
              </a:ext>
            </a:extLst>
          </p:cNvPr>
          <p:cNvSpPr txBox="1"/>
          <p:nvPr/>
        </p:nvSpPr>
        <p:spPr>
          <a:xfrm>
            <a:off x="761307" y="4515002"/>
            <a:ext cx="351410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en-US" altLang="ko-KR" sz="14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sz="1400" b="0" i="0" dirty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 apt install -y </a:t>
            </a:r>
            <a:r>
              <a:rPr lang="en-US" altLang="ko-KR" sz="1400" b="0" i="0" dirty="0" err="1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docker-ce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AED49-D621-44B4-8231-EBBAD28852A5}"/>
              </a:ext>
            </a:extLst>
          </p:cNvPr>
          <p:cNvSpPr txBox="1"/>
          <p:nvPr/>
        </p:nvSpPr>
        <p:spPr>
          <a:xfrm>
            <a:off x="761307" y="4942294"/>
            <a:ext cx="329930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sudo systemctl start docker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8DBA-EA3F-48DB-99F5-7733154EF519}"/>
              </a:ext>
            </a:extLst>
          </p:cNvPr>
          <p:cNvSpPr txBox="1"/>
          <p:nvPr/>
        </p:nvSpPr>
        <p:spPr>
          <a:xfrm>
            <a:off x="653877" y="262451"/>
            <a:ext cx="254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도커</a:t>
            </a:r>
            <a:r>
              <a:rPr lang="ko-KR" altLang="en-US" sz="2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설치하기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7305A3-D56C-41C2-9FE9-774915E7A61C}"/>
              </a:ext>
            </a:extLst>
          </p:cNvPr>
          <p:cNvSpPr txBox="1"/>
          <p:nvPr/>
        </p:nvSpPr>
        <p:spPr>
          <a:xfrm>
            <a:off x="670547" y="5369586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도커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설치 및 실행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64923-E126-48DA-82C5-75EBC9C29619}"/>
              </a:ext>
            </a:extLst>
          </p:cNvPr>
          <p:cNvSpPr txBox="1"/>
          <p:nvPr/>
        </p:nvSpPr>
        <p:spPr>
          <a:xfrm>
            <a:off x="5790087" y="4568819"/>
            <a:ext cx="5259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채팅 기능을 구현하기 위해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도커를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설치해야 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위 명령어를 입력하여 </a:t>
            </a:r>
            <a:r>
              <a:rPr lang="ko-KR" altLang="en-US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도커를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설치해줍니다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복사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가능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053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9FDD3-4F78-40D1-89CD-890875BAA323}"/>
              </a:ext>
            </a:extLst>
          </p:cNvPr>
          <p:cNvSpPr txBox="1"/>
          <p:nvPr/>
        </p:nvSpPr>
        <p:spPr>
          <a:xfrm>
            <a:off x="4553750" y="1961951"/>
            <a:ext cx="308449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en-US" altLang="ko-KR" sz="1400" b="0" i="0"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 docker pull redis:5</a:t>
            </a:r>
            <a:endParaRPr lang="ko-KR" altLang="en-US" sz="140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8DBA-EA3F-48DB-99F5-7733154EF519}"/>
              </a:ext>
            </a:extLst>
          </p:cNvPr>
          <p:cNvSpPr txBox="1"/>
          <p:nvPr/>
        </p:nvSpPr>
        <p:spPr>
          <a:xfrm>
            <a:off x="620281" y="258905"/>
            <a:ext cx="254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Redis</a:t>
            </a:r>
            <a:r>
              <a:rPr lang="en-US" altLang="ko-KR" sz="2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ko-KR" altLang="en-US" sz="24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설치하기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64923-E126-48DA-82C5-75EBC9C29619}"/>
              </a:ext>
            </a:extLst>
          </p:cNvPr>
          <p:cNvSpPr txBox="1"/>
          <p:nvPr/>
        </p:nvSpPr>
        <p:spPr>
          <a:xfrm>
            <a:off x="4491521" y="4545933"/>
            <a:ext cx="320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Redis </a:t>
            </a:r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설치까지 완료하면 끝 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D2ABE-BC34-4B98-938A-A2BEA9EA8069}"/>
              </a:ext>
            </a:extLst>
          </p:cNvPr>
          <p:cNvSpPr txBox="1"/>
          <p:nvPr/>
        </p:nvSpPr>
        <p:spPr>
          <a:xfrm>
            <a:off x="3106285" y="2813446"/>
            <a:ext cx="598433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0" i="0">
                <a:solidFill>
                  <a:srgbClr val="ABB2BF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en-US" altLang="ko-KR" sz="1400" b="0" i="0">
                <a:solidFill>
                  <a:schemeClr val="bg2">
                    <a:lumMod val="9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 docker run --name myredis -d -p 6379:6379 redis</a:t>
            </a:r>
            <a:endParaRPr lang="ko-KR" altLang="en-US" sz="1400">
              <a:solidFill>
                <a:schemeClr val="bg2">
                  <a:lumMod val="9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91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564923-E126-48DA-82C5-75EBC9C29619}"/>
              </a:ext>
            </a:extLst>
          </p:cNvPr>
          <p:cNvSpPr txBox="1"/>
          <p:nvPr/>
        </p:nvSpPr>
        <p:spPr>
          <a:xfrm>
            <a:off x="1360636" y="4516436"/>
            <a:ext cx="98860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이제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python manage.py 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runserver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0.0.0.0:8000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명령어로 웹 서버를 실행시켜서 확인해보면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위 사진처럼 다른 사람에게도 채팅이 보여집니다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다른 사람에게 서버 주소를 공유하고 채팅이 잘 작동하는지 확인해보세요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!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0BD82E-6509-4A34-8527-882883F6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655"/>
            <a:ext cx="12192000" cy="318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4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AA2074-A362-4CEF-8DC0-B511E886D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3509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DCD786-3EDE-44B8-91A1-0ACD11C98426}"/>
              </a:ext>
            </a:extLst>
          </p:cNvPr>
          <p:cNvSpPr txBox="1"/>
          <p:nvPr/>
        </p:nvSpPr>
        <p:spPr>
          <a:xfrm>
            <a:off x="7305831" y="3244334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깃 허브에서 레퍼지토리를 생성해줍니다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0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CD786-3EDE-44B8-91A1-0ACD11C98426}"/>
              </a:ext>
            </a:extLst>
          </p:cNvPr>
          <p:cNvSpPr txBox="1"/>
          <p:nvPr/>
        </p:nvSpPr>
        <p:spPr>
          <a:xfrm>
            <a:off x="1920663" y="4735294"/>
            <a:ext cx="8350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생성한 레퍼지토리를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git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clone [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레퍼지토리의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HTTPS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주소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]’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명령어로 불러오고 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불러와진 폴더에서 가상 환경을 생성하여 실행해줍니다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C6BB734-7842-4FE7-B0A6-9DFA5067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1" y="1476375"/>
            <a:ext cx="6889077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CD786-3EDE-44B8-91A1-0ACD11C98426}"/>
              </a:ext>
            </a:extLst>
          </p:cNvPr>
          <p:cNvSpPr txBox="1"/>
          <p:nvPr/>
        </p:nvSpPr>
        <p:spPr>
          <a:xfrm>
            <a:off x="3575125" y="4735294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넥슨Lv1고딕" panose="00000500000000000000" pitchFamily="2" charset="-127"/>
                <a:ea typeface="넥슨Lv1고딕" panose="00000500000000000000" pitchFamily="2" charset="-127"/>
              </a:rPr>
              <a:t>위 명령어를 입력해 장고와 채널을 설치해 줍니다</a:t>
            </a:r>
            <a:r>
              <a:rPr lang="en-US" altLang="ko-KR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BFE069-FEF5-4D9F-BD6B-742B3CB1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08" y="1562603"/>
            <a:ext cx="3977985" cy="83827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E677D30-8A53-4CD0-A848-120E9CBC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6" y="2910795"/>
            <a:ext cx="355884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7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DCD786-3EDE-44B8-91A1-0ACD11C98426}"/>
              </a:ext>
            </a:extLst>
          </p:cNvPr>
          <p:cNvSpPr txBox="1"/>
          <p:nvPr/>
        </p:nvSpPr>
        <p:spPr>
          <a:xfrm>
            <a:off x="3921365" y="4445000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en-US" altLang="ko-KR" dirty="0" err="1">
                <a:latin typeface="넥슨Lv1고딕" panose="00000500000000000000" pitchFamily="2" charset="-127"/>
                <a:ea typeface="넥슨Lv1고딕" panose="00000500000000000000" pitchFamily="2" charset="-127"/>
              </a:rPr>
              <a:t>mysite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라는 이름의 프로젝트를 생성하고</a:t>
            </a:r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‘chat’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이라는 이름의 앱을 생성합니다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C783014-93FF-4EA8-8F74-CFF5731E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59" y="1749191"/>
            <a:ext cx="416088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8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57E917-34FA-4D29-8F7E-A0A9CEFF1651}"/>
              </a:ext>
            </a:extLst>
          </p:cNvPr>
          <p:cNvSpPr txBox="1"/>
          <p:nvPr/>
        </p:nvSpPr>
        <p:spPr>
          <a:xfrm>
            <a:off x="1911277" y="5534019"/>
            <a:ext cx="836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앱을 생성했으니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settings.py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에서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INSTALLED_APPS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‘chat’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앱을 추가해줍니다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65FCCD-FB52-4C26-A644-0B87FCF2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954649"/>
            <a:ext cx="3939881" cy="4000847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D779819-5BCB-46BC-9513-CFEB9164CF10}"/>
              </a:ext>
            </a:extLst>
          </p:cNvPr>
          <p:cNvSpPr/>
          <p:nvPr/>
        </p:nvSpPr>
        <p:spPr>
          <a:xfrm rot="10800000">
            <a:off x="5731239" y="3341403"/>
            <a:ext cx="304800" cy="19302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9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57E917-34FA-4D29-8F7E-A0A9CEFF1651}"/>
              </a:ext>
            </a:extLst>
          </p:cNvPr>
          <p:cNvSpPr txBox="1"/>
          <p:nvPr/>
        </p:nvSpPr>
        <p:spPr>
          <a:xfrm>
            <a:off x="3239320" y="4192899"/>
            <a:ext cx="571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‘chat’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앱 폴더 안에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‘templates’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폴더를 만들고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</a:p>
          <a:p>
            <a:pPr algn="ctr"/>
            <a:endParaRPr lang="en-US" altLang="ko-KR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algn="ctr"/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그 안에 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index.html, room.html </a:t>
            </a:r>
            <a:r>
              <a:rPr lang="ko-KR" altLang="en-US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파일을 만들어 줍니다</a:t>
            </a:r>
            <a:r>
              <a:rPr lang="en-US" altLang="ko-KR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endParaRPr lang="ko-KR" altLang="en-US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4BB5F55-C716-4A1A-99B1-03F1B304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14" y="1944948"/>
            <a:ext cx="2423370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3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3295</Words>
  <Application>Microsoft Office PowerPoint</Application>
  <PresentationFormat>와이드스크린</PresentationFormat>
  <Paragraphs>339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넥슨Lv1고딕 Bold</vt:lpstr>
      <vt:lpstr>Arial</vt:lpstr>
      <vt:lpstr>Consolas</vt:lpstr>
      <vt:lpstr>넥슨Lv1고딕 Light</vt:lpstr>
      <vt:lpstr>넥슨Lv1고딕</vt:lpstr>
      <vt:lpstr>KoPub돋움체 Medium</vt:lpstr>
      <vt:lpstr>맑은 고딕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jho</dc:creator>
  <cp:lastModifiedBy>jho</cp:lastModifiedBy>
  <cp:revision>18</cp:revision>
  <dcterms:created xsi:type="dcterms:W3CDTF">2021-08-24T18:43:39Z</dcterms:created>
  <dcterms:modified xsi:type="dcterms:W3CDTF">2021-08-28T05:51:13Z</dcterms:modified>
</cp:coreProperties>
</file>