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15616-7798-B547-B630-763649E2205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8FF5A-C897-214F-9DFE-057EE039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5032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clinical adoption meta-model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Jae Duk Seo </a:t>
            </a:r>
            <a:r>
              <a:rPr lang="mr-IN" dirty="0" smtClean="0"/>
              <a:t>–</a:t>
            </a:r>
            <a:r>
              <a:rPr lang="en-US" dirty="0" smtClean="0"/>
              <a:t> March/3/2017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5. Adoption with Outcome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desirable model to achieve, with expected outcomes and expected behavior. </a:t>
            </a:r>
          </a:p>
          <a:p>
            <a:endParaRPr lang="en-US" dirty="0"/>
          </a:p>
        </p:txBody>
      </p:sp>
      <p:pic>
        <p:nvPicPr>
          <p:cNvPr id="4" name="Picture 3" descr="Screen%20Shot%202017-03-03%20at%205.26.17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503170"/>
            <a:ext cx="9603275" cy="391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8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6. Adoption with Harm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was deployed and is in use but it harms the organization.</a:t>
            </a:r>
          </a:p>
          <a:p>
            <a:endParaRPr lang="en-US" dirty="0"/>
          </a:p>
        </p:txBody>
      </p:sp>
      <p:pic>
        <p:nvPicPr>
          <p:cNvPr id="4" name="Picture 3" descr="Screen%20Shot%202017-03-03%20at%205.26.57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611437"/>
            <a:ext cx="9603275" cy="3438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2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7. Benefit without Use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rare case where the system is used once or twice but benefits the organization. </a:t>
            </a:r>
          </a:p>
          <a:p>
            <a:endParaRPr lang="en-US" dirty="0"/>
          </a:p>
        </p:txBody>
      </p:sp>
      <p:pic>
        <p:nvPicPr>
          <p:cNvPr id="4" name="Picture 3" descr="Screen%20Shot%202017-03-03%20at%205.28.17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01848"/>
            <a:ext cx="9603276" cy="373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49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Discussion and conclusion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limitation of the CAMM is there are no specific timeline in the X axis </a:t>
            </a:r>
            <a:r>
              <a:rPr lang="mr-IN" dirty="0" smtClean="0"/>
              <a:t>–</a:t>
            </a:r>
            <a:r>
              <a:rPr lang="en-US" dirty="0" smtClean="0"/>
              <a:t> it would be good to have those indicators. </a:t>
            </a:r>
          </a:p>
          <a:p>
            <a:r>
              <a:rPr lang="en-US" dirty="0"/>
              <a:t>Developer – Benefits them, since they can know where they went wrong, in each step. Can trace back to the point where the CAMM is not showing a desired outcome.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Evaluators – Use the model to measure performance of the application as well as the impact that it has on the organization.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Learner/Researcher – Via CAMM they can research or learn the design studies on adoption.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Introduction - index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 Abstract and Background </a:t>
            </a:r>
          </a:p>
          <a:p>
            <a:r>
              <a:rPr lang="en-US" sz="3600" dirty="0" smtClean="0"/>
              <a:t>2. Clinical Adoption Meta Model - CAMM</a:t>
            </a:r>
          </a:p>
          <a:p>
            <a:r>
              <a:rPr lang="en-US" sz="3600" dirty="0" smtClean="0"/>
              <a:t>3</a:t>
            </a:r>
            <a:r>
              <a:rPr lang="en-US" sz="3600" dirty="0"/>
              <a:t>. CAMM adoption Archetypes </a:t>
            </a:r>
            <a:endParaRPr lang="en-US" sz="3600" dirty="0" smtClean="0"/>
          </a:p>
          <a:p>
            <a:r>
              <a:rPr lang="en-US" sz="3600" dirty="0" smtClean="0"/>
              <a:t>4.  Discussion and Conclusion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74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Abstract and Background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Health Information System promise a positive transformation in the Health Care industry but adopting a system/application to a existing organization is a challenge. </a:t>
            </a:r>
          </a:p>
          <a:p>
            <a:r>
              <a:rPr lang="en-US" dirty="0" smtClean="0"/>
              <a:t>There are already multiples of adoption models that measure how well a new tool/application impact and adopts to an organization but they miss out three points </a:t>
            </a:r>
            <a:br>
              <a:rPr lang="en-US" dirty="0" smtClean="0"/>
            </a:br>
            <a:r>
              <a:rPr lang="en-US" dirty="0"/>
              <a:t>a) </a:t>
            </a:r>
            <a:r>
              <a:rPr lang="en-US" dirty="0" smtClean="0"/>
              <a:t>Adoption models are not Generic </a:t>
            </a:r>
            <a:r>
              <a:rPr lang="en-US" dirty="0"/>
              <a:t>to Health </a:t>
            </a:r>
            <a:r>
              <a:rPr lang="en-US" dirty="0" smtClean="0"/>
              <a:t>Care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But also sufficiently contextualized as to be accessible to key stakeholder audiences such as clinicians and administrators</a:t>
            </a:r>
            <a:br>
              <a:rPr lang="en-US" dirty="0"/>
            </a:br>
            <a:r>
              <a:rPr lang="en-US" dirty="0"/>
              <a:t>c) ties together HIS adoption and clinical benefit over time to guide expectations of adoption over 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2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Clinical Adoption Meta Model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20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Have </a:t>
            </a:r>
            <a:r>
              <a:rPr lang="en-US" dirty="0"/>
              <a:t>4 dimensions which </a:t>
            </a:r>
            <a:r>
              <a:rPr lang="en-US" dirty="0" smtClean="0"/>
              <a:t>are </a:t>
            </a:r>
            <a:r>
              <a:rPr lang="en-US" sz="1600" dirty="0" smtClean="0"/>
              <a:t>1. Availability 2.  </a:t>
            </a:r>
            <a:r>
              <a:rPr lang="en-US" sz="1600" dirty="0"/>
              <a:t>System use 3. clinical/health behavior 4. clinical/health outcome 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/>
              <a:t>Availability – [User Access – login], [System availability – Server running], [Content availability – Is the content available to the user] 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/>
              <a:t>System Use – [Use of the system – is the system being used by the clinicians], [User experience – Is the system too complicated for a user to use the system]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clinical/health behavior-[Adoption to the system – is the system becoming a ritual to the clinical 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/>
              <a:t>clinical/health outcome-[Impacted attribute of the HIS thanks to the adoption of the system – thanks to the system becoming integrated with the organization an expected/intended outcome have been reached]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56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Clinical Adoption Meta Model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4" name="Content Placeholder 3" descr="Screen%20Shot%202017-03-03%20at%205.26.17%20A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148886"/>
            <a:ext cx="9604375" cy="318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03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CAMM adoption Archetypes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Following the CAMM there are multiple possible outcome, here we take a look at seven of those out come which are</a:t>
            </a:r>
          </a:p>
          <a:p>
            <a:pPr lvl="0"/>
            <a:r>
              <a:rPr lang="en-US" dirty="0" smtClean="0"/>
              <a:t>1</a:t>
            </a:r>
            <a:r>
              <a:rPr lang="en-US" dirty="0"/>
              <a:t>. No Deployment.</a:t>
            </a:r>
          </a:p>
          <a:p>
            <a:pPr lvl="0"/>
            <a:r>
              <a:rPr lang="en-US" dirty="0"/>
              <a:t>2. Low Adoption.</a:t>
            </a:r>
          </a:p>
          <a:p>
            <a:pPr lvl="0"/>
            <a:r>
              <a:rPr lang="en-US" dirty="0"/>
              <a:t>3. Adoption without Benefit </a:t>
            </a:r>
            <a:r>
              <a:rPr lang="en-US" dirty="0" smtClean="0"/>
              <a:t>(behavior </a:t>
            </a:r>
            <a:r>
              <a:rPr lang="en-US" dirty="0"/>
              <a:t>and outcome).</a:t>
            </a:r>
          </a:p>
          <a:p>
            <a:pPr lvl="0"/>
            <a:r>
              <a:rPr lang="en-US" dirty="0"/>
              <a:t>4. </a:t>
            </a:r>
            <a:r>
              <a:rPr lang="en-US" dirty="0" smtClean="0"/>
              <a:t>Behavior </a:t>
            </a:r>
            <a:r>
              <a:rPr lang="en-US" dirty="0"/>
              <a:t>Change without Outcome Benefit.</a:t>
            </a:r>
          </a:p>
          <a:p>
            <a:pPr lvl="0"/>
            <a:r>
              <a:rPr lang="en-US" dirty="0"/>
              <a:t>5. Adoption with Outcome Benefits.</a:t>
            </a:r>
          </a:p>
          <a:p>
            <a:pPr lvl="0"/>
            <a:r>
              <a:rPr lang="en-US" dirty="0"/>
              <a:t>6. Adoption with Harm.</a:t>
            </a:r>
          </a:p>
          <a:p>
            <a:r>
              <a:rPr lang="en-US" dirty="0"/>
              <a:t>7. Benefit without Use.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5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3600" dirty="0" smtClean="0"/>
              <a:t>1. No Deployment - </a:t>
            </a:r>
            <a:r>
              <a:rPr lang="en-US" sz="3600" dirty="0"/>
              <a:t>2. Low Adoption.</a:t>
            </a:r>
            <a:br>
              <a:rPr lang="en-US" sz="3600" dirty="0"/>
            </a:b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 </a:t>
            </a:r>
            <a:r>
              <a:rPr lang="en-US" dirty="0" smtClean="0"/>
              <a:t>Deployment </a:t>
            </a:r>
            <a:r>
              <a:rPr lang="mr-IN" dirty="0" smtClean="0"/>
              <a:t>–</a:t>
            </a:r>
            <a:r>
              <a:rPr lang="en-US" dirty="0" smtClean="0"/>
              <a:t> a system have been built but never deployed to the organization.</a:t>
            </a:r>
          </a:p>
          <a:p>
            <a:r>
              <a:rPr lang="en-US" dirty="0" smtClean="0"/>
              <a:t>2. Low Adoption </a:t>
            </a:r>
            <a:r>
              <a:rPr lang="mr-IN" dirty="0" smtClean="0"/>
              <a:t>–</a:t>
            </a:r>
            <a:r>
              <a:rPr lang="en-US" dirty="0" smtClean="0"/>
              <a:t> a system have been deployed but never used often.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%20Shot%202017-03-03%20at%205.22.02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3014387"/>
            <a:ext cx="9445021" cy="2929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1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3. Adoption without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is deployed an being used by the clinicians but there are no expected outcome and behavior </a:t>
            </a:r>
          </a:p>
          <a:p>
            <a:endParaRPr lang="en-US" dirty="0"/>
          </a:p>
        </p:txBody>
      </p:sp>
      <p:pic>
        <p:nvPicPr>
          <p:cNvPr id="4" name="Picture 3" descr="Screen%20Shot%202017-03-03%20at%205.23.01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854230"/>
            <a:ext cx="9490741" cy="3531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9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/>
              <a:t>Behavior Change without Outcome Benefit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is being deployed and being used by the clinicians are using it but there is no outcome that is wanted and expected.</a:t>
            </a:r>
          </a:p>
          <a:p>
            <a:endParaRPr lang="en-US" dirty="0"/>
          </a:p>
        </p:txBody>
      </p:sp>
      <p:pic>
        <p:nvPicPr>
          <p:cNvPr id="4" name="Picture 3" descr="Screen%20Shot%202017-03-03%20at%205.24.18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806700"/>
            <a:ext cx="9603275" cy="336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425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527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Mangal</vt:lpstr>
      <vt:lpstr>Arial</vt:lpstr>
      <vt:lpstr>Gallery</vt:lpstr>
      <vt:lpstr>The clinical adoption meta-model</vt:lpstr>
      <vt:lpstr>Introduction - index </vt:lpstr>
      <vt:lpstr>Abstract and Background</vt:lpstr>
      <vt:lpstr>Clinical Adoption Meta Model </vt:lpstr>
      <vt:lpstr>Clinical Adoption Meta Model </vt:lpstr>
      <vt:lpstr>CAMM adoption Archetypes  </vt:lpstr>
      <vt:lpstr>1. No Deployment - 2. Low Adoption.  </vt:lpstr>
      <vt:lpstr>3. Adoption without Benefit</vt:lpstr>
      <vt:lpstr>4. Behavior Change without Outcome Benefit </vt:lpstr>
      <vt:lpstr>5. Adoption with Outcome Benefits</vt:lpstr>
      <vt:lpstr>6. Adoption with Harm</vt:lpstr>
      <vt:lpstr>7. Benefit without Use</vt:lpstr>
      <vt:lpstr>Discussion and conclusion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clinical adoption meta-model</dc:title>
  <dc:creator>Jae Seo</dc:creator>
  <cp:lastModifiedBy>Jae Seo</cp:lastModifiedBy>
  <cp:revision>28</cp:revision>
  <dcterms:created xsi:type="dcterms:W3CDTF">2017-03-03T17:12:03Z</dcterms:created>
  <dcterms:modified xsi:type="dcterms:W3CDTF">2017-03-03T17:33:43Z</dcterms:modified>
</cp:coreProperties>
</file>