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12" r:id="rId3"/>
    <p:sldId id="313" r:id="rId4"/>
    <p:sldId id="314" r:id="rId5"/>
    <p:sldId id="316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8F0CC-38A0-4E74-80CD-883D4F7C75B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72BBCA2-D1B4-4392-B4EE-DC51EA86406E}">
      <dgm:prSet/>
      <dgm:spPr/>
      <dgm:t>
        <a:bodyPr/>
        <a:lstStyle/>
        <a:p>
          <a:r>
            <a:rPr lang="en-US"/>
            <a:t>Interactor</a:t>
          </a:r>
          <a:r>
            <a:rPr lang="ko-KR"/>
            <a:t>와 </a:t>
          </a:r>
          <a:r>
            <a:rPr lang="en-US"/>
            <a:t>ViewController</a:t>
          </a:r>
          <a:r>
            <a:rPr lang="ko-KR"/>
            <a:t>를 연결 해 주는 역할을 한다</a:t>
          </a:r>
          <a:r>
            <a:rPr lang="en-US"/>
            <a:t>.</a:t>
          </a:r>
        </a:p>
      </dgm:t>
    </dgm:pt>
    <dgm:pt modelId="{F94D1B6A-A2BE-44D9-9A45-26C19104C68D}" type="parTrans" cxnId="{FFC41BE3-C371-466F-9444-D4E5F85FA3D6}">
      <dgm:prSet/>
      <dgm:spPr/>
      <dgm:t>
        <a:bodyPr/>
        <a:lstStyle/>
        <a:p>
          <a:endParaRPr lang="en-US"/>
        </a:p>
      </dgm:t>
    </dgm:pt>
    <dgm:pt modelId="{A70B232A-1A55-4BB2-8EE3-283D8AD75815}" type="sibTrans" cxnId="{FFC41BE3-C371-466F-9444-D4E5F85FA3D6}">
      <dgm:prSet/>
      <dgm:spPr/>
      <dgm:t>
        <a:bodyPr/>
        <a:lstStyle/>
        <a:p>
          <a:endParaRPr lang="en-US"/>
        </a:p>
      </dgm:t>
    </dgm:pt>
    <dgm:pt modelId="{7C04A4D2-2D91-430D-A90D-49079782CF8D}">
      <dgm:prSet/>
      <dgm:spPr/>
      <dgm:t>
        <a:bodyPr/>
        <a:lstStyle/>
        <a:p>
          <a:r>
            <a:rPr lang="en-US"/>
            <a:t>RIB </a:t>
          </a:r>
          <a:r>
            <a:rPr lang="ko-KR"/>
            <a:t>간의 데이터 전달이 이루어 져야 한다면 </a:t>
          </a:r>
          <a:r>
            <a:rPr lang="en-US"/>
            <a:t>Router</a:t>
          </a:r>
          <a:r>
            <a:rPr lang="ko-KR"/>
            <a:t>를 통해야만 합니다</a:t>
          </a:r>
          <a:r>
            <a:rPr lang="en-US"/>
            <a:t>.</a:t>
          </a:r>
        </a:p>
      </dgm:t>
    </dgm:pt>
    <dgm:pt modelId="{304471C0-1B1C-4617-BC7A-FDB3B5599CEF}" type="parTrans" cxnId="{3FCAFA63-6906-49FC-A553-10934D8F056D}">
      <dgm:prSet/>
      <dgm:spPr/>
      <dgm:t>
        <a:bodyPr/>
        <a:lstStyle/>
        <a:p>
          <a:endParaRPr lang="en-US"/>
        </a:p>
      </dgm:t>
    </dgm:pt>
    <dgm:pt modelId="{87B6606A-FF5A-4B92-B966-5B734A5ED6A2}" type="sibTrans" cxnId="{3FCAFA63-6906-49FC-A553-10934D8F056D}">
      <dgm:prSet/>
      <dgm:spPr/>
      <dgm:t>
        <a:bodyPr/>
        <a:lstStyle/>
        <a:p>
          <a:endParaRPr lang="en-US"/>
        </a:p>
      </dgm:t>
    </dgm:pt>
    <dgm:pt modelId="{907ACC61-CD0A-49DC-B708-E9B3244F1730}">
      <dgm:prSet/>
      <dgm:spPr/>
      <dgm:t>
        <a:bodyPr/>
        <a:lstStyle/>
        <a:p>
          <a:r>
            <a:rPr lang="en-US" dirty="0"/>
            <a:t>Buildable</a:t>
          </a:r>
          <a:r>
            <a:rPr lang="ko-KR" dirty="0"/>
            <a:t>을 선택해서 자식 </a:t>
          </a:r>
          <a:r>
            <a:rPr lang="en-US" dirty="0"/>
            <a:t>RIB</a:t>
          </a:r>
          <a:r>
            <a:rPr lang="ko-KR" dirty="0"/>
            <a:t>을 만들어 </a:t>
          </a:r>
          <a:r>
            <a:rPr lang="en-US" dirty="0"/>
            <a:t>Attach</a:t>
          </a:r>
          <a:r>
            <a:rPr lang="ko-KR" dirty="0" err="1"/>
            <a:t>를</a:t>
          </a:r>
          <a:r>
            <a:rPr lang="ko-KR" dirty="0"/>
            <a:t> 하거나 </a:t>
          </a:r>
          <a:r>
            <a:rPr lang="en-US" dirty="0" err="1"/>
            <a:t>ViewController</a:t>
          </a:r>
          <a:r>
            <a:rPr lang="ko-KR" dirty="0"/>
            <a:t>에게 자식 </a:t>
          </a:r>
          <a:r>
            <a:rPr lang="en-US" dirty="0"/>
            <a:t>router</a:t>
          </a:r>
          <a:r>
            <a:rPr lang="ko-KR" dirty="0"/>
            <a:t>에서 나온 </a:t>
          </a:r>
          <a:r>
            <a:rPr lang="en-US" dirty="0" err="1"/>
            <a:t>ViewController</a:t>
          </a:r>
          <a:r>
            <a:rPr lang="ko-KR" dirty="0" err="1"/>
            <a:t>를</a:t>
          </a:r>
          <a:r>
            <a:rPr lang="ko-KR" dirty="0"/>
            <a:t> </a:t>
          </a:r>
          <a:r>
            <a:rPr lang="en-US" dirty="0"/>
            <a:t>Push</a:t>
          </a:r>
          <a:r>
            <a:rPr lang="ko-KR" dirty="0"/>
            <a:t>하거나 </a:t>
          </a:r>
          <a:r>
            <a:rPr lang="en-US" dirty="0"/>
            <a:t>Present</a:t>
          </a:r>
          <a:r>
            <a:rPr lang="ko-KR" dirty="0"/>
            <a:t>하는 역할을 한다</a:t>
          </a:r>
          <a:r>
            <a:rPr lang="en-US" dirty="0"/>
            <a:t>.</a:t>
          </a:r>
        </a:p>
      </dgm:t>
    </dgm:pt>
    <dgm:pt modelId="{0DB81467-85F3-48AD-B5AB-CBE327030E47}" type="parTrans" cxnId="{E07A8C6C-C8D9-4745-91B5-CC74B7C74E87}">
      <dgm:prSet/>
      <dgm:spPr/>
      <dgm:t>
        <a:bodyPr/>
        <a:lstStyle/>
        <a:p>
          <a:endParaRPr lang="en-US"/>
        </a:p>
      </dgm:t>
    </dgm:pt>
    <dgm:pt modelId="{0AD25D91-5FE5-4AAC-8711-77DD49D1F43D}" type="sibTrans" cxnId="{E07A8C6C-C8D9-4745-91B5-CC74B7C74E87}">
      <dgm:prSet/>
      <dgm:spPr/>
      <dgm:t>
        <a:bodyPr/>
        <a:lstStyle/>
        <a:p>
          <a:endParaRPr lang="en-US"/>
        </a:p>
      </dgm:t>
    </dgm:pt>
    <dgm:pt modelId="{8CC4669B-D3D3-45B2-A566-C8EB9D1A99F5}">
      <dgm:prSet/>
      <dgm:spPr/>
      <dgm:t>
        <a:bodyPr/>
        <a:lstStyle/>
        <a:p>
          <a:r>
            <a:rPr lang="ko-KR" dirty="0"/>
            <a:t>그리고 자식 </a:t>
          </a:r>
          <a:r>
            <a:rPr lang="en-US" dirty="0"/>
            <a:t>router</a:t>
          </a:r>
          <a:r>
            <a:rPr lang="ko-KR" dirty="0"/>
            <a:t>의 </a:t>
          </a:r>
          <a:r>
            <a:rPr lang="en-US" dirty="0" err="1"/>
            <a:t>ViewController</a:t>
          </a:r>
          <a:r>
            <a:rPr lang="ko-KR" dirty="0" err="1"/>
            <a:t>를</a:t>
          </a:r>
          <a:r>
            <a:rPr lang="ko-KR" dirty="0"/>
            <a:t> </a:t>
          </a:r>
          <a:r>
            <a:rPr lang="en-US" dirty="0"/>
            <a:t>dismiss</a:t>
          </a:r>
          <a:r>
            <a:rPr lang="ko-KR" dirty="0"/>
            <a:t>하거나 </a:t>
          </a:r>
          <a:r>
            <a:rPr lang="en-US" dirty="0"/>
            <a:t>pop</a:t>
          </a:r>
          <a:r>
            <a:rPr lang="ko-KR" dirty="0"/>
            <a:t>을 하는 역할도 수행합니다</a:t>
          </a:r>
          <a:r>
            <a:rPr lang="en-US" dirty="0"/>
            <a:t>.</a:t>
          </a:r>
        </a:p>
      </dgm:t>
    </dgm:pt>
    <dgm:pt modelId="{BE1CF977-EC64-4055-825B-60CC43C2BB43}" type="parTrans" cxnId="{C5585087-E107-437E-AAFC-F55EBE751883}">
      <dgm:prSet/>
      <dgm:spPr/>
      <dgm:t>
        <a:bodyPr/>
        <a:lstStyle/>
        <a:p>
          <a:endParaRPr lang="en-US"/>
        </a:p>
      </dgm:t>
    </dgm:pt>
    <dgm:pt modelId="{34471C88-593F-4022-A096-DC5857D1C6DB}" type="sibTrans" cxnId="{C5585087-E107-437E-AAFC-F55EBE751883}">
      <dgm:prSet/>
      <dgm:spPr/>
      <dgm:t>
        <a:bodyPr/>
        <a:lstStyle/>
        <a:p>
          <a:endParaRPr lang="en-US"/>
        </a:p>
      </dgm:t>
    </dgm:pt>
    <dgm:pt modelId="{6901B407-EC5E-2449-B205-075F0D220BDD}" type="pres">
      <dgm:prSet presAssocID="{9218F0CC-38A0-4E74-80CD-883D4F7C75BB}" presName="vert0" presStyleCnt="0">
        <dgm:presLayoutVars>
          <dgm:dir/>
          <dgm:animOne val="branch"/>
          <dgm:animLvl val="lvl"/>
        </dgm:presLayoutVars>
      </dgm:prSet>
      <dgm:spPr/>
    </dgm:pt>
    <dgm:pt modelId="{D344DE58-EA14-4E42-ADF1-DA400A0DC929}" type="pres">
      <dgm:prSet presAssocID="{472BBCA2-D1B4-4392-B4EE-DC51EA86406E}" presName="thickLine" presStyleLbl="alignNode1" presStyleIdx="0" presStyleCnt="4"/>
      <dgm:spPr/>
    </dgm:pt>
    <dgm:pt modelId="{17868EC5-60AB-1E40-93F6-F61F645DAB73}" type="pres">
      <dgm:prSet presAssocID="{472BBCA2-D1B4-4392-B4EE-DC51EA86406E}" presName="horz1" presStyleCnt="0"/>
      <dgm:spPr/>
    </dgm:pt>
    <dgm:pt modelId="{37286F9B-D9A6-BF4C-A81B-F2588609D511}" type="pres">
      <dgm:prSet presAssocID="{472BBCA2-D1B4-4392-B4EE-DC51EA86406E}" presName="tx1" presStyleLbl="revTx" presStyleIdx="0" presStyleCnt="4"/>
      <dgm:spPr/>
    </dgm:pt>
    <dgm:pt modelId="{66DA4B87-0623-C040-8647-C42C5A5905D5}" type="pres">
      <dgm:prSet presAssocID="{472BBCA2-D1B4-4392-B4EE-DC51EA86406E}" presName="vert1" presStyleCnt="0"/>
      <dgm:spPr/>
    </dgm:pt>
    <dgm:pt modelId="{BF62E365-2173-B041-B118-3E9DEC9912D7}" type="pres">
      <dgm:prSet presAssocID="{7C04A4D2-2D91-430D-A90D-49079782CF8D}" presName="thickLine" presStyleLbl="alignNode1" presStyleIdx="1" presStyleCnt="4"/>
      <dgm:spPr/>
    </dgm:pt>
    <dgm:pt modelId="{6993A009-EF57-A74D-BE49-7F8980FE6125}" type="pres">
      <dgm:prSet presAssocID="{7C04A4D2-2D91-430D-A90D-49079782CF8D}" presName="horz1" presStyleCnt="0"/>
      <dgm:spPr/>
    </dgm:pt>
    <dgm:pt modelId="{FA4F9D1D-A1E1-C040-8915-2120B97C194A}" type="pres">
      <dgm:prSet presAssocID="{7C04A4D2-2D91-430D-A90D-49079782CF8D}" presName="tx1" presStyleLbl="revTx" presStyleIdx="1" presStyleCnt="4"/>
      <dgm:spPr/>
    </dgm:pt>
    <dgm:pt modelId="{FF44D2DD-6A52-5944-B25E-4B499F61A6EE}" type="pres">
      <dgm:prSet presAssocID="{7C04A4D2-2D91-430D-A90D-49079782CF8D}" presName="vert1" presStyleCnt="0"/>
      <dgm:spPr/>
    </dgm:pt>
    <dgm:pt modelId="{380D7C32-872B-6D48-B748-4194D6678624}" type="pres">
      <dgm:prSet presAssocID="{907ACC61-CD0A-49DC-B708-E9B3244F1730}" presName="thickLine" presStyleLbl="alignNode1" presStyleIdx="2" presStyleCnt="4"/>
      <dgm:spPr/>
    </dgm:pt>
    <dgm:pt modelId="{F2F116AB-5164-424E-8B3D-BAEDE80F983B}" type="pres">
      <dgm:prSet presAssocID="{907ACC61-CD0A-49DC-B708-E9B3244F1730}" presName="horz1" presStyleCnt="0"/>
      <dgm:spPr/>
    </dgm:pt>
    <dgm:pt modelId="{34786A8E-6787-2E42-8C13-E7CB2BB9A89C}" type="pres">
      <dgm:prSet presAssocID="{907ACC61-CD0A-49DC-B708-E9B3244F1730}" presName="tx1" presStyleLbl="revTx" presStyleIdx="2" presStyleCnt="4"/>
      <dgm:spPr/>
    </dgm:pt>
    <dgm:pt modelId="{C1FA35F1-5C7B-BB43-A665-5CD500A8B2A2}" type="pres">
      <dgm:prSet presAssocID="{907ACC61-CD0A-49DC-B708-E9B3244F1730}" presName="vert1" presStyleCnt="0"/>
      <dgm:spPr/>
    </dgm:pt>
    <dgm:pt modelId="{384B5ACE-C4C2-D245-B3A3-B84757702B48}" type="pres">
      <dgm:prSet presAssocID="{8CC4669B-D3D3-45B2-A566-C8EB9D1A99F5}" presName="thickLine" presStyleLbl="alignNode1" presStyleIdx="3" presStyleCnt="4"/>
      <dgm:spPr/>
    </dgm:pt>
    <dgm:pt modelId="{B1F395CD-4CE4-4E49-94EF-90D702FF0B34}" type="pres">
      <dgm:prSet presAssocID="{8CC4669B-D3D3-45B2-A566-C8EB9D1A99F5}" presName="horz1" presStyleCnt="0"/>
      <dgm:spPr/>
    </dgm:pt>
    <dgm:pt modelId="{D7D1DFD0-076C-584C-AA34-FA3B3E00F0B8}" type="pres">
      <dgm:prSet presAssocID="{8CC4669B-D3D3-45B2-A566-C8EB9D1A99F5}" presName="tx1" presStyleLbl="revTx" presStyleIdx="3" presStyleCnt="4"/>
      <dgm:spPr/>
    </dgm:pt>
    <dgm:pt modelId="{F336B223-0F83-2941-BE56-806E29DE3005}" type="pres">
      <dgm:prSet presAssocID="{8CC4669B-D3D3-45B2-A566-C8EB9D1A99F5}" presName="vert1" presStyleCnt="0"/>
      <dgm:spPr/>
    </dgm:pt>
  </dgm:ptLst>
  <dgm:cxnLst>
    <dgm:cxn modelId="{0DDA5217-9781-3A47-BD77-F0C4253FA384}" type="presOf" srcId="{9218F0CC-38A0-4E74-80CD-883D4F7C75BB}" destId="{6901B407-EC5E-2449-B205-075F0D220BDD}" srcOrd="0" destOrd="0" presId="urn:microsoft.com/office/officeart/2008/layout/LinedList"/>
    <dgm:cxn modelId="{2CF4B840-3B44-CC47-B814-1B0AB777A2D3}" type="presOf" srcId="{907ACC61-CD0A-49DC-B708-E9B3244F1730}" destId="{34786A8E-6787-2E42-8C13-E7CB2BB9A89C}" srcOrd="0" destOrd="0" presId="urn:microsoft.com/office/officeart/2008/layout/LinedList"/>
    <dgm:cxn modelId="{3FCAFA63-6906-49FC-A553-10934D8F056D}" srcId="{9218F0CC-38A0-4E74-80CD-883D4F7C75BB}" destId="{7C04A4D2-2D91-430D-A90D-49079782CF8D}" srcOrd="1" destOrd="0" parTransId="{304471C0-1B1C-4617-BC7A-FDB3B5599CEF}" sibTransId="{87B6606A-FF5A-4B92-B966-5B734A5ED6A2}"/>
    <dgm:cxn modelId="{E07A8C6C-C8D9-4745-91B5-CC74B7C74E87}" srcId="{9218F0CC-38A0-4E74-80CD-883D4F7C75BB}" destId="{907ACC61-CD0A-49DC-B708-E9B3244F1730}" srcOrd="2" destOrd="0" parTransId="{0DB81467-85F3-48AD-B5AB-CBE327030E47}" sibTransId="{0AD25D91-5FE5-4AAC-8711-77DD49D1F43D}"/>
    <dgm:cxn modelId="{C5585087-E107-437E-AAFC-F55EBE751883}" srcId="{9218F0CC-38A0-4E74-80CD-883D4F7C75BB}" destId="{8CC4669B-D3D3-45B2-A566-C8EB9D1A99F5}" srcOrd="3" destOrd="0" parTransId="{BE1CF977-EC64-4055-825B-60CC43C2BB43}" sibTransId="{34471C88-593F-4022-A096-DC5857D1C6DB}"/>
    <dgm:cxn modelId="{AC4B5EC6-B7CE-4849-BCAB-CE3AD05225B0}" type="presOf" srcId="{7C04A4D2-2D91-430D-A90D-49079782CF8D}" destId="{FA4F9D1D-A1E1-C040-8915-2120B97C194A}" srcOrd="0" destOrd="0" presId="urn:microsoft.com/office/officeart/2008/layout/LinedList"/>
    <dgm:cxn modelId="{FFC41BE3-C371-466F-9444-D4E5F85FA3D6}" srcId="{9218F0CC-38A0-4E74-80CD-883D4F7C75BB}" destId="{472BBCA2-D1B4-4392-B4EE-DC51EA86406E}" srcOrd="0" destOrd="0" parTransId="{F94D1B6A-A2BE-44D9-9A45-26C19104C68D}" sibTransId="{A70B232A-1A55-4BB2-8EE3-283D8AD75815}"/>
    <dgm:cxn modelId="{9CE8A5EB-631D-8F4B-BD78-56915A0A2FCA}" type="presOf" srcId="{8CC4669B-D3D3-45B2-A566-C8EB9D1A99F5}" destId="{D7D1DFD0-076C-584C-AA34-FA3B3E00F0B8}" srcOrd="0" destOrd="0" presId="urn:microsoft.com/office/officeart/2008/layout/LinedList"/>
    <dgm:cxn modelId="{6E3504F1-5B3A-7D42-96A1-FA264A8B5872}" type="presOf" srcId="{472BBCA2-D1B4-4392-B4EE-DC51EA86406E}" destId="{37286F9B-D9A6-BF4C-A81B-F2588609D511}" srcOrd="0" destOrd="0" presId="urn:microsoft.com/office/officeart/2008/layout/LinedList"/>
    <dgm:cxn modelId="{851FF6B0-DD4A-7243-A32D-E27DF535146A}" type="presParOf" srcId="{6901B407-EC5E-2449-B205-075F0D220BDD}" destId="{D344DE58-EA14-4E42-ADF1-DA400A0DC929}" srcOrd="0" destOrd="0" presId="urn:microsoft.com/office/officeart/2008/layout/LinedList"/>
    <dgm:cxn modelId="{948950CF-96B8-F94D-921E-AB93532FA29A}" type="presParOf" srcId="{6901B407-EC5E-2449-B205-075F0D220BDD}" destId="{17868EC5-60AB-1E40-93F6-F61F645DAB73}" srcOrd="1" destOrd="0" presId="urn:microsoft.com/office/officeart/2008/layout/LinedList"/>
    <dgm:cxn modelId="{2521A0B1-834E-C140-BDF6-571740451558}" type="presParOf" srcId="{17868EC5-60AB-1E40-93F6-F61F645DAB73}" destId="{37286F9B-D9A6-BF4C-A81B-F2588609D511}" srcOrd="0" destOrd="0" presId="urn:microsoft.com/office/officeart/2008/layout/LinedList"/>
    <dgm:cxn modelId="{26D9285E-D635-0E45-8F4F-036C712AD8DF}" type="presParOf" srcId="{17868EC5-60AB-1E40-93F6-F61F645DAB73}" destId="{66DA4B87-0623-C040-8647-C42C5A5905D5}" srcOrd="1" destOrd="0" presId="urn:microsoft.com/office/officeart/2008/layout/LinedList"/>
    <dgm:cxn modelId="{18D4DB4E-528C-E243-BBD6-47B004C8B57C}" type="presParOf" srcId="{6901B407-EC5E-2449-B205-075F0D220BDD}" destId="{BF62E365-2173-B041-B118-3E9DEC9912D7}" srcOrd="2" destOrd="0" presId="urn:microsoft.com/office/officeart/2008/layout/LinedList"/>
    <dgm:cxn modelId="{E3050322-76CF-6540-BDF6-4C5255D23D1B}" type="presParOf" srcId="{6901B407-EC5E-2449-B205-075F0D220BDD}" destId="{6993A009-EF57-A74D-BE49-7F8980FE6125}" srcOrd="3" destOrd="0" presId="urn:microsoft.com/office/officeart/2008/layout/LinedList"/>
    <dgm:cxn modelId="{AB778DD6-24F3-4D4A-89B5-1F22D277B183}" type="presParOf" srcId="{6993A009-EF57-A74D-BE49-7F8980FE6125}" destId="{FA4F9D1D-A1E1-C040-8915-2120B97C194A}" srcOrd="0" destOrd="0" presId="urn:microsoft.com/office/officeart/2008/layout/LinedList"/>
    <dgm:cxn modelId="{DD1B7C75-CF7A-8045-B64E-C8552A45A64A}" type="presParOf" srcId="{6993A009-EF57-A74D-BE49-7F8980FE6125}" destId="{FF44D2DD-6A52-5944-B25E-4B499F61A6EE}" srcOrd="1" destOrd="0" presId="urn:microsoft.com/office/officeart/2008/layout/LinedList"/>
    <dgm:cxn modelId="{F36C3C32-65D4-A74A-9ACA-FFDC39D3E73A}" type="presParOf" srcId="{6901B407-EC5E-2449-B205-075F0D220BDD}" destId="{380D7C32-872B-6D48-B748-4194D6678624}" srcOrd="4" destOrd="0" presId="urn:microsoft.com/office/officeart/2008/layout/LinedList"/>
    <dgm:cxn modelId="{2CD02D3D-B78B-3844-BBEF-34B15F40E809}" type="presParOf" srcId="{6901B407-EC5E-2449-B205-075F0D220BDD}" destId="{F2F116AB-5164-424E-8B3D-BAEDE80F983B}" srcOrd="5" destOrd="0" presId="urn:microsoft.com/office/officeart/2008/layout/LinedList"/>
    <dgm:cxn modelId="{6D6DE9AC-8CD0-4F43-AA8A-4042E55A1474}" type="presParOf" srcId="{F2F116AB-5164-424E-8B3D-BAEDE80F983B}" destId="{34786A8E-6787-2E42-8C13-E7CB2BB9A89C}" srcOrd="0" destOrd="0" presId="urn:microsoft.com/office/officeart/2008/layout/LinedList"/>
    <dgm:cxn modelId="{F5ED88CA-47D6-6C40-8AA2-DFD7776F4F89}" type="presParOf" srcId="{F2F116AB-5164-424E-8B3D-BAEDE80F983B}" destId="{C1FA35F1-5C7B-BB43-A665-5CD500A8B2A2}" srcOrd="1" destOrd="0" presId="urn:microsoft.com/office/officeart/2008/layout/LinedList"/>
    <dgm:cxn modelId="{66029750-0370-114B-9405-EAD852165C18}" type="presParOf" srcId="{6901B407-EC5E-2449-B205-075F0D220BDD}" destId="{384B5ACE-C4C2-D245-B3A3-B84757702B48}" srcOrd="6" destOrd="0" presId="urn:microsoft.com/office/officeart/2008/layout/LinedList"/>
    <dgm:cxn modelId="{6DBE89AF-303A-3640-9CC4-FB149605827D}" type="presParOf" srcId="{6901B407-EC5E-2449-B205-075F0D220BDD}" destId="{B1F395CD-4CE4-4E49-94EF-90D702FF0B34}" srcOrd="7" destOrd="0" presId="urn:microsoft.com/office/officeart/2008/layout/LinedList"/>
    <dgm:cxn modelId="{3D31B3A2-CC7B-5247-BFFE-B0656ABE2131}" type="presParOf" srcId="{B1F395CD-4CE4-4E49-94EF-90D702FF0B34}" destId="{D7D1DFD0-076C-584C-AA34-FA3B3E00F0B8}" srcOrd="0" destOrd="0" presId="urn:microsoft.com/office/officeart/2008/layout/LinedList"/>
    <dgm:cxn modelId="{E4525B49-5053-C54F-8FD3-1EB744E6F94E}" type="presParOf" srcId="{B1F395CD-4CE4-4E49-94EF-90D702FF0B34}" destId="{F336B223-0F83-2941-BE56-806E29DE30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8F0CC-38A0-4E74-80CD-883D4F7C75B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72BBCA2-D1B4-4392-B4EE-DC51EA86406E}">
      <dgm:prSet/>
      <dgm:spPr/>
      <dgm:t>
        <a:bodyPr/>
        <a:lstStyle/>
        <a:p>
          <a:r>
            <a:rPr lang="en" dirty="0"/>
            <a:t>Interactor</a:t>
          </a:r>
          <a:r>
            <a:rPr lang="ko-KR" altLang="en-US" dirty="0"/>
            <a:t>는 비지니스 </a:t>
          </a:r>
          <a:r>
            <a:rPr lang="ko-KR" altLang="en-US" dirty="0" err="1"/>
            <a:t>로직을</a:t>
          </a:r>
          <a:r>
            <a:rPr lang="ko-KR" altLang="en-US" dirty="0"/>
            <a:t> 담당한다</a:t>
          </a:r>
          <a:r>
            <a:rPr lang="en-US" altLang="ko-KR" dirty="0"/>
            <a:t>.</a:t>
          </a:r>
          <a:endParaRPr lang="en-US" dirty="0"/>
        </a:p>
      </dgm:t>
    </dgm:pt>
    <dgm:pt modelId="{F94D1B6A-A2BE-44D9-9A45-26C19104C68D}" type="parTrans" cxnId="{FFC41BE3-C371-466F-9444-D4E5F85FA3D6}">
      <dgm:prSet/>
      <dgm:spPr/>
      <dgm:t>
        <a:bodyPr/>
        <a:lstStyle/>
        <a:p>
          <a:endParaRPr lang="en-US"/>
        </a:p>
      </dgm:t>
    </dgm:pt>
    <dgm:pt modelId="{A70B232A-1A55-4BB2-8EE3-283D8AD75815}" type="sibTrans" cxnId="{FFC41BE3-C371-466F-9444-D4E5F85FA3D6}">
      <dgm:prSet/>
      <dgm:spPr/>
      <dgm:t>
        <a:bodyPr/>
        <a:lstStyle/>
        <a:p>
          <a:endParaRPr lang="en-US"/>
        </a:p>
      </dgm:t>
    </dgm:pt>
    <dgm:pt modelId="{FC2D81E7-B5B6-3640-972B-60628ABB91F3}">
      <dgm:prSet/>
      <dgm:spPr/>
      <dgm:t>
        <a:bodyPr/>
        <a:lstStyle/>
        <a:p>
          <a:pPr latinLnBrk="1"/>
          <a:r>
            <a:rPr lang="en" dirty="0"/>
            <a:t>Present</a:t>
          </a:r>
          <a:r>
            <a:rPr lang="ko-KR" altLang="en-US" dirty="0"/>
            <a:t>에서 입력한 데이터가 들어왔을 때 적절한 상태로 변경하라고 다시 </a:t>
          </a:r>
          <a:r>
            <a:rPr lang="en" dirty="0"/>
            <a:t>Present</a:t>
          </a:r>
          <a:r>
            <a:rPr lang="ko-KR" altLang="en-US" dirty="0"/>
            <a:t>에게 전달 한다</a:t>
          </a:r>
          <a:r>
            <a:rPr lang="en-US" altLang="ko-KR" dirty="0"/>
            <a:t>.</a:t>
          </a:r>
          <a:endParaRPr lang="ko-KR" altLang="en-US" dirty="0"/>
        </a:p>
      </dgm:t>
    </dgm:pt>
    <dgm:pt modelId="{7BB65F5B-90C2-ED42-8A71-AED8322417C6}" type="parTrans" cxnId="{C472869B-0771-394B-8FAC-1718ECB231A7}">
      <dgm:prSet/>
      <dgm:spPr/>
      <dgm:t>
        <a:bodyPr/>
        <a:lstStyle/>
        <a:p>
          <a:pPr latinLnBrk="1"/>
          <a:endParaRPr lang="ko-KR" altLang="en-US"/>
        </a:p>
      </dgm:t>
    </dgm:pt>
    <dgm:pt modelId="{261C5C24-27FD-BA46-AB12-730686876130}" type="sibTrans" cxnId="{C472869B-0771-394B-8FAC-1718ECB231A7}">
      <dgm:prSet/>
      <dgm:spPr/>
      <dgm:t>
        <a:bodyPr/>
        <a:lstStyle/>
        <a:p>
          <a:pPr latinLnBrk="1"/>
          <a:endParaRPr lang="ko-KR" altLang="en-US"/>
        </a:p>
      </dgm:t>
    </dgm:pt>
    <dgm:pt modelId="{7139E5C3-7B25-804F-AA38-8A4E9B8CC5A0}">
      <dgm:prSet/>
      <dgm:spPr/>
      <dgm:t>
        <a:bodyPr/>
        <a:lstStyle/>
        <a:p>
          <a:pPr latinLnBrk="1"/>
          <a:r>
            <a:rPr lang="en" dirty="0"/>
            <a:t>Router</a:t>
          </a:r>
          <a:r>
            <a:rPr lang="ko-KR" altLang="en-US" dirty="0"/>
            <a:t>에 전달하여 자식 </a:t>
          </a:r>
          <a:r>
            <a:rPr lang="en" dirty="0"/>
            <a:t>RIB</a:t>
          </a:r>
          <a:r>
            <a:rPr lang="ko-KR" altLang="en-US" dirty="0"/>
            <a:t>을 만들거나 또는 </a:t>
          </a:r>
          <a:r>
            <a:rPr lang="en" dirty="0"/>
            <a:t>Listener</a:t>
          </a:r>
          <a:r>
            <a:rPr lang="ko-KR" altLang="en-US" dirty="0"/>
            <a:t>에게 상태를 전달할 수도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A3E85C1-FEBC-2145-956A-72A09198BD51}" type="parTrans" cxnId="{0C01D5FE-4CB2-804A-937E-12EFDB4EF0AA}">
      <dgm:prSet/>
      <dgm:spPr/>
      <dgm:t>
        <a:bodyPr/>
        <a:lstStyle/>
        <a:p>
          <a:pPr latinLnBrk="1"/>
          <a:endParaRPr lang="ko-KR" altLang="en-US"/>
        </a:p>
      </dgm:t>
    </dgm:pt>
    <dgm:pt modelId="{7634BB6A-6260-C74E-9057-0AFCBBDEA480}" type="sibTrans" cxnId="{0C01D5FE-4CB2-804A-937E-12EFDB4EF0AA}">
      <dgm:prSet/>
      <dgm:spPr/>
      <dgm:t>
        <a:bodyPr/>
        <a:lstStyle/>
        <a:p>
          <a:pPr latinLnBrk="1"/>
          <a:endParaRPr lang="ko-KR" altLang="en-US"/>
        </a:p>
      </dgm:t>
    </dgm:pt>
    <dgm:pt modelId="{AB9953F2-BF1F-D14A-92E3-BFF691DB14E2}" type="pres">
      <dgm:prSet presAssocID="{9218F0CC-38A0-4E74-80CD-883D4F7C75BB}" presName="vert0" presStyleCnt="0">
        <dgm:presLayoutVars>
          <dgm:dir/>
          <dgm:animOne val="branch"/>
          <dgm:animLvl val="lvl"/>
        </dgm:presLayoutVars>
      </dgm:prSet>
      <dgm:spPr/>
    </dgm:pt>
    <dgm:pt modelId="{9E180AA9-0659-504F-AF81-02F7E3B87A80}" type="pres">
      <dgm:prSet presAssocID="{472BBCA2-D1B4-4392-B4EE-DC51EA86406E}" presName="thickLine" presStyleLbl="alignNode1" presStyleIdx="0" presStyleCnt="3"/>
      <dgm:spPr/>
    </dgm:pt>
    <dgm:pt modelId="{EC91DE59-117F-6E40-83DD-6116F30AFF22}" type="pres">
      <dgm:prSet presAssocID="{472BBCA2-D1B4-4392-B4EE-DC51EA86406E}" presName="horz1" presStyleCnt="0"/>
      <dgm:spPr/>
    </dgm:pt>
    <dgm:pt modelId="{8C0D2C6F-58FA-6546-8141-51E3D96FF2EC}" type="pres">
      <dgm:prSet presAssocID="{472BBCA2-D1B4-4392-B4EE-DC51EA86406E}" presName="tx1" presStyleLbl="revTx" presStyleIdx="0" presStyleCnt="3"/>
      <dgm:spPr/>
    </dgm:pt>
    <dgm:pt modelId="{05EA2165-D4D1-7046-94C0-220073E30099}" type="pres">
      <dgm:prSet presAssocID="{472BBCA2-D1B4-4392-B4EE-DC51EA86406E}" presName="vert1" presStyleCnt="0"/>
      <dgm:spPr/>
    </dgm:pt>
    <dgm:pt modelId="{D7EA8ADA-1801-D040-BAA8-9E1349E8E397}" type="pres">
      <dgm:prSet presAssocID="{FC2D81E7-B5B6-3640-972B-60628ABB91F3}" presName="thickLine" presStyleLbl="alignNode1" presStyleIdx="1" presStyleCnt="3"/>
      <dgm:spPr/>
    </dgm:pt>
    <dgm:pt modelId="{0729A2B9-ADEA-5047-8114-A1B9BEEB0706}" type="pres">
      <dgm:prSet presAssocID="{FC2D81E7-B5B6-3640-972B-60628ABB91F3}" presName="horz1" presStyleCnt="0"/>
      <dgm:spPr/>
    </dgm:pt>
    <dgm:pt modelId="{1F43F747-6A67-5848-8A4D-8E23C89CD383}" type="pres">
      <dgm:prSet presAssocID="{FC2D81E7-B5B6-3640-972B-60628ABB91F3}" presName="tx1" presStyleLbl="revTx" presStyleIdx="1" presStyleCnt="3"/>
      <dgm:spPr/>
    </dgm:pt>
    <dgm:pt modelId="{399113BD-9199-C642-B321-513FEE19C5CD}" type="pres">
      <dgm:prSet presAssocID="{FC2D81E7-B5B6-3640-972B-60628ABB91F3}" presName="vert1" presStyleCnt="0"/>
      <dgm:spPr/>
    </dgm:pt>
    <dgm:pt modelId="{2EDD4525-13FF-5640-967B-60F3488BF391}" type="pres">
      <dgm:prSet presAssocID="{7139E5C3-7B25-804F-AA38-8A4E9B8CC5A0}" presName="thickLine" presStyleLbl="alignNode1" presStyleIdx="2" presStyleCnt="3"/>
      <dgm:spPr/>
    </dgm:pt>
    <dgm:pt modelId="{D5C42EEC-68E0-4245-8830-B34B571805E5}" type="pres">
      <dgm:prSet presAssocID="{7139E5C3-7B25-804F-AA38-8A4E9B8CC5A0}" presName="horz1" presStyleCnt="0"/>
      <dgm:spPr/>
    </dgm:pt>
    <dgm:pt modelId="{64DD5F44-42CF-7646-B5E7-C535C68BFD9A}" type="pres">
      <dgm:prSet presAssocID="{7139E5C3-7B25-804F-AA38-8A4E9B8CC5A0}" presName="tx1" presStyleLbl="revTx" presStyleIdx="2" presStyleCnt="3"/>
      <dgm:spPr/>
    </dgm:pt>
    <dgm:pt modelId="{FAB22A9F-DADF-AD4E-ABC3-4634691B4618}" type="pres">
      <dgm:prSet presAssocID="{7139E5C3-7B25-804F-AA38-8A4E9B8CC5A0}" presName="vert1" presStyleCnt="0"/>
      <dgm:spPr/>
    </dgm:pt>
  </dgm:ptLst>
  <dgm:cxnLst>
    <dgm:cxn modelId="{91B9C31D-4A37-9F40-88C4-B1893F0F17C9}" type="presOf" srcId="{472BBCA2-D1B4-4392-B4EE-DC51EA86406E}" destId="{8C0D2C6F-58FA-6546-8141-51E3D96FF2EC}" srcOrd="0" destOrd="0" presId="urn:microsoft.com/office/officeart/2008/layout/LinedList"/>
    <dgm:cxn modelId="{3EF8D525-DC83-284B-B80A-15ABAFE0050F}" type="presOf" srcId="{7139E5C3-7B25-804F-AA38-8A4E9B8CC5A0}" destId="{64DD5F44-42CF-7646-B5E7-C535C68BFD9A}" srcOrd="0" destOrd="0" presId="urn:microsoft.com/office/officeart/2008/layout/LinedList"/>
    <dgm:cxn modelId="{A7C2DE29-24BF-7047-AB1F-94B4C6B01172}" type="presOf" srcId="{FC2D81E7-B5B6-3640-972B-60628ABB91F3}" destId="{1F43F747-6A67-5848-8A4D-8E23C89CD383}" srcOrd="0" destOrd="0" presId="urn:microsoft.com/office/officeart/2008/layout/LinedList"/>
    <dgm:cxn modelId="{3E70FB2C-DD21-8E4D-B64A-FA020E3D60F6}" type="presOf" srcId="{9218F0CC-38A0-4E74-80CD-883D4F7C75BB}" destId="{AB9953F2-BF1F-D14A-92E3-BFF691DB14E2}" srcOrd="0" destOrd="0" presId="urn:microsoft.com/office/officeart/2008/layout/LinedList"/>
    <dgm:cxn modelId="{C472869B-0771-394B-8FAC-1718ECB231A7}" srcId="{9218F0CC-38A0-4E74-80CD-883D4F7C75BB}" destId="{FC2D81E7-B5B6-3640-972B-60628ABB91F3}" srcOrd="1" destOrd="0" parTransId="{7BB65F5B-90C2-ED42-8A71-AED8322417C6}" sibTransId="{261C5C24-27FD-BA46-AB12-730686876130}"/>
    <dgm:cxn modelId="{FFC41BE3-C371-466F-9444-D4E5F85FA3D6}" srcId="{9218F0CC-38A0-4E74-80CD-883D4F7C75BB}" destId="{472BBCA2-D1B4-4392-B4EE-DC51EA86406E}" srcOrd="0" destOrd="0" parTransId="{F94D1B6A-A2BE-44D9-9A45-26C19104C68D}" sibTransId="{A70B232A-1A55-4BB2-8EE3-283D8AD75815}"/>
    <dgm:cxn modelId="{0C01D5FE-4CB2-804A-937E-12EFDB4EF0AA}" srcId="{9218F0CC-38A0-4E74-80CD-883D4F7C75BB}" destId="{7139E5C3-7B25-804F-AA38-8A4E9B8CC5A0}" srcOrd="2" destOrd="0" parTransId="{CA3E85C1-FEBC-2145-956A-72A09198BD51}" sibTransId="{7634BB6A-6260-C74E-9057-0AFCBBDEA480}"/>
    <dgm:cxn modelId="{126BA8DA-5597-9D40-BE5C-A8BADB99767C}" type="presParOf" srcId="{AB9953F2-BF1F-D14A-92E3-BFF691DB14E2}" destId="{9E180AA9-0659-504F-AF81-02F7E3B87A80}" srcOrd="0" destOrd="0" presId="urn:microsoft.com/office/officeart/2008/layout/LinedList"/>
    <dgm:cxn modelId="{343C6565-ACCC-4049-B4A8-EBA7790C3BB9}" type="presParOf" srcId="{AB9953F2-BF1F-D14A-92E3-BFF691DB14E2}" destId="{EC91DE59-117F-6E40-83DD-6116F30AFF22}" srcOrd="1" destOrd="0" presId="urn:microsoft.com/office/officeart/2008/layout/LinedList"/>
    <dgm:cxn modelId="{2D7467A6-CF0D-9A40-809F-4B0EFDD59B33}" type="presParOf" srcId="{EC91DE59-117F-6E40-83DD-6116F30AFF22}" destId="{8C0D2C6F-58FA-6546-8141-51E3D96FF2EC}" srcOrd="0" destOrd="0" presId="urn:microsoft.com/office/officeart/2008/layout/LinedList"/>
    <dgm:cxn modelId="{3EDA300F-5486-144B-8646-E8B82075934E}" type="presParOf" srcId="{EC91DE59-117F-6E40-83DD-6116F30AFF22}" destId="{05EA2165-D4D1-7046-94C0-220073E30099}" srcOrd="1" destOrd="0" presId="urn:microsoft.com/office/officeart/2008/layout/LinedList"/>
    <dgm:cxn modelId="{2FB3F33D-50C5-AA4C-A326-3AF6EDFD8739}" type="presParOf" srcId="{AB9953F2-BF1F-D14A-92E3-BFF691DB14E2}" destId="{D7EA8ADA-1801-D040-BAA8-9E1349E8E397}" srcOrd="2" destOrd="0" presId="urn:microsoft.com/office/officeart/2008/layout/LinedList"/>
    <dgm:cxn modelId="{1D79931B-F3E5-D846-85E6-4B861A3AB493}" type="presParOf" srcId="{AB9953F2-BF1F-D14A-92E3-BFF691DB14E2}" destId="{0729A2B9-ADEA-5047-8114-A1B9BEEB0706}" srcOrd="3" destOrd="0" presId="urn:microsoft.com/office/officeart/2008/layout/LinedList"/>
    <dgm:cxn modelId="{1ED1B9E7-6FE8-904B-B482-DCB7ACE773B7}" type="presParOf" srcId="{0729A2B9-ADEA-5047-8114-A1B9BEEB0706}" destId="{1F43F747-6A67-5848-8A4D-8E23C89CD383}" srcOrd="0" destOrd="0" presId="urn:microsoft.com/office/officeart/2008/layout/LinedList"/>
    <dgm:cxn modelId="{E5A0FBA3-FB44-554F-B4B5-4BACDB2F29A5}" type="presParOf" srcId="{0729A2B9-ADEA-5047-8114-A1B9BEEB0706}" destId="{399113BD-9199-C642-B321-513FEE19C5CD}" srcOrd="1" destOrd="0" presId="urn:microsoft.com/office/officeart/2008/layout/LinedList"/>
    <dgm:cxn modelId="{D154C2C1-7117-A342-A314-D612694ED649}" type="presParOf" srcId="{AB9953F2-BF1F-D14A-92E3-BFF691DB14E2}" destId="{2EDD4525-13FF-5640-967B-60F3488BF391}" srcOrd="4" destOrd="0" presId="urn:microsoft.com/office/officeart/2008/layout/LinedList"/>
    <dgm:cxn modelId="{2760CD1B-8CD9-1F4A-9662-DF07AE1E65FA}" type="presParOf" srcId="{AB9953F2-BF1F-D14A-92E3-BFF691DB14E2}" destId="{D5C42EEC-68E0-4245-8830-B34B571805E5}" srcOrd="5" destOrd="0" presId="urn:microsoft.com/office/officeart/2008/layout/LinedList"/>
    <dgm:cxn modelId="{1A1A3D31-89C2-4142-A379-D672AFAEBEF5}" type="presParOf" srcId="{D5C42EEC-68E0-4245-8830-B34B571805E5}" destId="{64DD5F44-42CF-7646-B5E7-C535C68BFD9A}" srcOrd="0" destOrd="0" presId="urn:microsoft.com/office/officeart/2008/layout/LinedList"/>
    <dgm:cxn modelId="{4C173D12-0CCB-254C-9F9D-3AABDA8AF3F1}" type="presParOf" srcId="{D5C42EEC-68E0-4245-8830-B34B571805E5}" destId="{FAB22A9F-DADF-AD4E-ABC3-4634691B46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18F0CC-38A0-4E74-80CD-883D4F7C75B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72BBCA2-D1B4-4392-B4EE-DC51EA86406E}">
      <dgm:prSet/>
      <dgm:spPr/>
      <dgm:t>
        <a:bodyPr/>
        <a:lstStyle/>
        <a:p>
          <a:r>
            <a:rPr lang="en"/>
            <a:t>RIB</a:t>
          </a:r>
          <a:r>
            <a:rPr lang="ko-KR" altLang="en-US"/>
            <a:t>은 </a:t>
          </a:r>
          <a:r>
            <a:rPr lang="en"/>
            <a:t>Builder</a:t>
          </a:r>
          <a:r>
            <a:rPr lang="ko-KR" altLang="en-US"/>
            <a:t>로부터 시작하며 </a:t>
          </a:r>
          <a:r>
            <a:rPr lang="en"/>
            <a:t>Builder</a:t>
          </a:r>
          <a:r>
            <a:rPr lang="ko-KR" altLang="en-US"/>
            <a:t>는 </a:t>
          </a:r>
          <a:r>
            <a:rPr lang="en"/>
            <a:t>Buildable </a:t>
          </a:r>
          <a:r>
            <a:rPr lang="ko-KR" altLang="en-US"/>
            <a:t>프로토콜 규칙을 따른다</a:t>
          </a:r>
          <a:r>
            <a:rPr lang="en-US" altLang="ko-KR"/>
            <a:t>.</a:t>
          </a:r>
          <a:endParaRPr lang="en-US" dirty="0"/>
        </a:p>
      </dgm:t>
    </dgm:pt>
    <dgm:pt modelId="{F94D1B6A-A2BE-44D9-9A45-26C19104C68D}" type="parTrans" cxnId="{FFC41BE3-C371-466F-9444-D4E5F85FA3D6}">
      <dgm:prSet/>
      <dgm:spPr/>
      <dgm:t>
        <a:bodyPr/>
        <a:lstStyle/>
        <a:p>
          <a:endParaRPr lang="en-US"/>
        </a:p>
      </dgm:t>
    </dgm:pt>
    <dgm:pt modelId="{A70B232A-1A55-4BB2-8EE3-283D8AD75815}" type="sibTrans" cxnId="{FFC41BE3-C371-466F-9444-D4E5F85FA3D6}">
      <dgm:prSet/>
      <dgm:spPr/>
      <dgm:t>
        <a:bodyPr/>
        <a:lstStyle/>
        <a:p>
          <a:endParaRPr lang="en-US"/>
        </a:p>
      </dgm:t>
    </dgm:pt>
    <dgm:pt modelId="{28638902-C7ED-904D-8629-185C74F976D2}">
      <dgm:prSet/>
      <dgm:spPr/>
      <dgm:t>
        <a:bodyPr/>
        <a:lstStyle/>
        <a:p>
          <a:pPr latinLnBrk="1"/>
          <a:r>
            <a:rPr lang="en"/>
            <a:t>Router, Interactor, ViewController, Component </a:t>
          </a:r>
          <a:r>
            <a:rPr lang="ko-KR" altLang="en-US"/>
            <a:t>생성을 담당하는 역할을 한다</a:t>
          </a:r>
          <a:r>
            <a:rPr lang="en-US" altLang="ko-KR"/>
            <a:t>.</a:t>
          </a:r>
        </a:p>
      </dgm:t>
    </dgm:pt>
    <dgm:pt modelId="{582CA965-86BC-7C47-8216-B43873686893}" type="parTrans" cxnId="{6C21C97F-1232-BB45-A8BD-407159AF592D}">
      <dgm:prSet/>
      <dgm:spPr/>
      <dgm:t>
        <a:bodyPr/>
        <a:lstStyle/>
        <a:p>
          <a:pPr latinLnBrk="1"/>
          <a:endParaRPr lang="ko-KR" altLang="en-US"/>
        </a:p>
      </dgm:t>
    </dgm:pt>
    <dgm:pt modelId="{1CC6D28C-728C-D74F-93D9-8D42764B7F9E}" type="sibTrans" cxnId="{6C21C97F-1232-BB45-A8BD-407159AF592D}">
      <dgm:prSet/>
      <dgm:spPr/>
      <dgm:t>
        <a:bodyPr/>
        <a:lstStyle/>
        <a:p>
          <a:pPr latinLnBrk="1"/>
          <a:endParaRPr lang="ko-KR" altLang="en-US"/>
        </a:p>
      </dgm:t>
    </dgm:pt>
    <dgm:pt modelId="{0A988FBC-8323-9841-941B-D2DAC6547D36}">
      <dgm:prSet/>
      <dgm:spPr/>
      <dgm:t>
        <a:bodyPr/>
        <a:lstStyle/>
        <a:p>
          <a:pPr latinLnBrk="1"/>
          <a:r>
            <a:rPr lang="en"/>
            <a:t>Builder</a:t>
          </a:r>
          <a:r>
            <a:rPr lang="ko-KR" altLang="en-US"/>
            <a:t>는 각 구성 요소 클래스와 자식 </a:t>
          </a:r>
          <a:r>
            <a:rPr lang="en"/>
            <a:t>RIB</a:t>
          </a:r>
          <a:r>
            <a:rPr lang="ko-KR" altLang="en-US"/>
            <a:t>의 </a:t>
          </a:r>
          <a:r>
            <a:rPr lang="en"/>
            <a:t>Builder</a:t>
          </a:r>
          <a:r>
            <a:rPr lang="ko-KR" altLang="en-US"/>
            <a:t>를 만드는 로직을 가지며</a:t>
          </a:r>
          <a:r>
            <a:rPr lang="en-US" altLang="ko-KR"/>
            <a:t>, </a:t>
          </a:r>
          <a:r>
            <a:rPr lang="ko-KR" altLang="en-US"/>
            <a:t>세부 구현에 영향을 미치지 않는다</a:t>
          </a:r>
          <a:r>
            <a:rPr lang="en-US" altLang="ko-KR"/>
            <a:t>.</a:t>
          </a:r>
        </a:p>
      </dgm:t>
    </dgm:pt>
    <dgm:pt modelId="{76D7CAF8-2EEA-3C45-9524-745442F09B92}" type="parTrans" cxnId="{7B6615FF-EB0C-CE49-9337-336E12106954}">
      <dgm:prSet/>
      <dgm:spPr/>
      <dgm:t>
        <a:bodyPr/>
        <a:lstStyle/>
        <a:p>
          <a:pPr latinLnBrk="1"/>
          <a:endParaRPr lang="ko-KR" altLang="en-US"/>
        </a:p>
      </dgm:t>
    </dgm:pt>
    <dgm:pt modelId="{089B244E-3C50-8241-A9F8-E88C06B7CA11}" type="sibTrans" cxnId="{7B6615FF-EB0C-CE49-9337-336E12106954}">
      <dgm:prSet/>
      <dgm:spPr/>
      <dgm:t>
        <a:bodyPr/>
        <a:lstStyle/>
        <a:p>
          <a:pPr latinLnBrk="1"/>
          <a:endParaRPr lang="ko-KR" altLang="en-US"/>
        </a:p>
      </dgm:t>
    </dgm:pt>
    <dgm:pt modelId="{AD6AD56B-6503-F545-97D6-BCFB0A3D45A8}">
      <dgm:prSet/>
      <dgm:spPr/>
      <dgm:t>
        <a:bodyPr/>
        <a:lstStyle/>
        <a:p>
          <a:pPr latinLnBrk="1"/>
          <a:r>
            <a:rPr lang="ko-KR" altLang="en-US"/>
            <a:t>자식 </a:t>
          </a:r>
          <a:r>
            <a:rPr lang="en"/>
            <a:t>RIB</a:t>
          </a:r>
          <a:r>
            <a:rPr lang="ko-KR" altLang="en-US"/>
            <a:t>의 </a:t>
          </a:r>
          <a:r>
            <a:rPr lang="en"/>
            <a:t>Builder</a:t>
          </a:r>
          <a:r>
            <a:rPr lang="ko-KR" altLang="en-US"/>
            <a:t>는 </a:t>
          </a:r>
          <a:r>
            <a:rPr lang="en"/>
            <a:t>Router</a:t>
          </a:r>
          <a:r>
            <a:rPr lang="ko-KR" altLang="en-US"/>
            <a:t>에서 가지고 있으며 </a:t>
          </a:r>
          <a:r>
            <a:rPr lang="en"/>
            <a:t>Router</a:t>
          </a:r>
          <a:r>
            <a:rPr lang="ko-KR" altLang="en-US"/>
            <a:t>에서 자식 </a:t>
          </a:r>
          <a:r>
            <a:rPr lang="en"/>
            <a:t>Builder</a:t>
          </a:r>
          <a:r>
            <a:rPr lang="ko-KR" altLang="en-US"/>
            <a:t>에 </a:t>
          </a:r>
          <a:r>
            <a:rPr lang="en"/>
            <a:t>build </a:t>
          </a:r>
          <a:r>
            <a:rPr lang="ko-KR" altLang="en-US"/>
            <a:t>함수를 통해 자식 </a:t>
          </a:r>
          <a:r>
            <a:rPr lang="en"/>
            <a:t>Router</a:t>
          </a:r>
          <a:r>
            <a:rPr lang="ko-KR" altLang="en-US"/>
            <a:t>를 만들어 </a:t>
          </a:r>
          <a:r>
            <a:rPr lang="en"/>
            <a:t>attach </a:t>
          </a:r>
          <a:r>
            <a:rPr lang="ko-KR" altLang="en-US"/>
            <a:t>한다</a:t>
          </a:r>
          <a:r>
            <a:rPr lang="en-US" altLang="ko-KR"/>
            <a:t>.</a:t>
          </a:r>
        </a:p>
      </dgm:t>
    </dgm:pt>
    <dgm:pt modelId="{158FC2DC-CD38-FE4B-95DA-3282603B8DD7}" type="parTrans" cxnId="{4050C7DD-A52B-B14F-A745-671382A5981A}">
      <dgm:prSet/>
      <dgm:spPr/>
      <dgm:t>
        <a:bodyPr/>
        <a:lstStyle/>
        <a:p>
          <a:pPr latinLnBrk="1"/>
          <a:endParaRPr lang="ko-KR" altLang="en-US"/>
        </a:p>
      </dgm:t>
    </dgm:pt>
    <dgm:pt modelId="{1A6B6A47-4E98-634F-91F6-C92865A67EF3}" type="sibTrans" cxnId="{4050C7DD-A52B-B14F-A745-671382A5981A}">
      <dgm:prSet/>
      <dgm:spPr/>
      <dgm:t>
        <a:bodyPr/>
        <a:lstStyle/>
        <a:p>
          <a:pPr latinLnBrk="1"/>
          <a:endParaRPr lang="ko-KR" altLang="en-US"/>
        </a:p>
      </dgm:t>
    </dgm:pt>
    <dgm:pt modelId="{D9933D04-9C58-3640-ADAF-0048DDE048E1}">
      <dgm:prSet/>
      <dgm:spPr/>
      <dgm:t>
        <a:bodyPr/>
        <a:lstStyle/>
        <a:p>
          <a:pPr latinLnBrk="1"/>
          <a:r>
            <a:rPr lang="ko-KR" altLang="en-US"/>
            <a:t>유닛테스트 시 가상의 클래스가 필요한 경우 </a:t>
          </a:r>
          <a:r>
            <a:rPr lang="en"/>
            <a:t>Builder</a:t>
          </a:r>
          <a:r>
            <a:rPr lang="ko-KR" altLang="en-US"/>
            <a:t>에서 작성 해 주면 유닛테스트에 필요한 가상의 클래스를 생성할 수 있다</a:t>
          </a:r>
          <a:r>
            <a:rPr lang="en-US" altLang="ko-KR"/>
            <a:t>.</a:t>
          </a:r>
        </a:p>
      </dgm:t>
    </dgm:pt>
    <dgm:pt modelId="{93E4377A-CBF7-0844-996D-201CC6129298}" type="parTrans" cxnId="{1469C45A-C8C4-3D4F-BF1D-9D6597313599}">
      <dgm:prSet/>
      <dgm:spPr/>
      <dgm:t>
        <a:bodyPr/>
        <a:lstStyle/>
        <a:p>
          <a:pPr latinLnBrk="1"/>
          <a:endParaRPr lang="ko-KR" altLang="en-US"/>
        </a:p>
      </dgm:t>
    </dgm:pt>
    <dgm:pt modelId="{20563BAF-C812-1D47-850A-9364EB840922}" type="sibTrans" cxnId="{1469C45A-C8C4-3D4F-BF1D-9D6597313599}">
      <dgm:prSet/>
      <dgm:spPr/>
      <dgm:t>
        <a:bodyPr/>
        <a:lstStyle/>
        <a:p>
          <a:pPr latinLnBrk="1"/>
          <a:endParaRPr lang="ko-KR" altLang="en-US"/>
        </a:p>
      </dgm:t>
    </dgm:pt>
    <dgm:pt modelId="{AB9953F2-BF1F-D14A-92E3-BFF691DB14E2}" type="pres">
      <dgm:prSet presAssocID="{9218F0CC-38A0-4E74-80CD-883D4F7C75BB}" presName="vert0" presStyleCnt="0">
        <dgm:presLayoutVars>
          <dgm:dir/>
          <dgm:animOne val="branch"/>
          <dgm:animLvl val="lvl"/>
        </dgm:presLayoutVars>
      </dgm:prSet>
      <dgm:spPr/>
    </dgm:pt>
    <dgm:pt modelId="{9E180AA9-0659-504F-AF81-02F7E3B87A80}" type="pres">
      <dgm:prSet presAssocID="{472BBCA2-D1B4-4392-B4EE-DC51EA86406E}" presName="thickLine" presStyleLbl="alignNode1" presStyleIdx="0" presStyleCnt="5"/>
      <dgm:spPr/>
    </dgm:pt>
    <dgm:pt modelId="{EC91DE59-117F-6E40-83DD-6116F30AFF22}" type="pres">
      <dgm:prSet presAssocID="{472BBCA2-D1B4-4392-B4EE-DC51EA86406E}" presName="horz1" presStyleCnt="0"/>
      <dgm:spPr/>
    </dgm:pt>
    <dgm:pt modelId="{8C0D2C6F-58FA-6546-8141-51E3D96FF2EC}" type="pres">
      <dgm:prSet presAssocID="{472BBCA2-D1B4-4392-B4EE-DC51EA86406E}" presName="tx1" presStyleLbl="revTx" presStyleIdx="0" presStyleCnt="5"/>
      <dgm:spPr/>
    </dgm:pt>
    <dgm:pt modelId="{05EA2165-D4D1-7046-94C0-220073E30099}" type="pres">
      <dgm:prSet presAssocID="{472BBCA2-D1B4-4392-B4EE-DC51EA86406E}" presName="vert1" presStyleCnt="0"/>
      <dgm:spPr/>
    </dgm:pt>
    <dgm:pt modelId="{5DEB4C28-D49A-C849-99DE-8B686DDB4EE9}" type="pres">
      <dgm:prSet presAssocID="{28638902-C7ED-904D-8629-185C74F976D2}" presName="thickLine" presStyleLbl="alignNode1" presStyleIdx="1" presStyleCnt="5"/>
      <dgm:spPr/>
    </dgm:pt>
    <dgm:pt modelId="{593AE6B9-BCEB-D14E-A921-8DF98BEAB5ED}" type="pres">
      <dgm:prSet presAssocID="{28638902-C7ED-904D-8629-185C74F976D2}" presName="horz1" presStyleCnt="0"/>
      <dgm:spPr/>
    </dgm:pt>
    <dgm:pt modelId="{2D955FE2-757D-4842-8820-10DCB258AF59}" type="pres">
      <dgm:prSet presAssocID="{28638902-C7ED-904D-8629-185C74F976D2}" presName="tx1" presStyleLbl="revTx" presStyleIdx="1" presStyleCnt="5"/>
      <dgm:spPr/>
    </dgm:pt>
    <dgm:pt modelId="{6A36EC57-25F6-B040-B64A-5187E2F51F91}" type="pres">
      <dgm:prSet presAssocID="{28638902-C7ED-904D-8629-185C74F976D2}" presName="vert1" presStyleCnt="0"/>
      <dgm:spPr/>
    </dgm:pt>
    <dgm:pt modelId="{09DFE94E-B9D7-104F-9247-D43DA2D30D46}" type="pres">
      <dgm:prSet presAssocID="{0A988FBC-8323-9841-941B-D2DAC6547D36}" presName="thickLine" presStyleLbl="alignNode1" presStyleIdx="2" presStyleCnt="5"/>
      <dgm:spPr/>
    </dgm:pt>
    <dgm:pt modelId="{224D51FD-A8C3-7F45-80DE-0787E66FB4D9}" type="pres">
      <dgm:prSet presAssocID="{0A988FBC-8323-9841-941B-D2DAC6547D36}" presName="horz1" presStyleCnt="0"/>
      <dgm:spPr/>
    </dgm:pt>
    <dgm:pt modelId="{19195255-8145-0B44-8DE8-65BF8A1E5B47}" type="pres">
      <dgm:prSet presAssocID="{0A988FBC-8323-9841-941B-D2DAC6547D36}" presName="tx1" presStyleLbl="revTx" presStyleIdx="2" presStyleCnt="5"/>
      <dgm:spPr/>
    </dgm:pt>
    <dgm:pt modelId="{D0CC7B50-AF87-5447-9631-8C1FD79F03D7}" type="pres">
      <dgm:prSet presAssocID="{0A988FBC-8323-9841-941B-D2DAC6547D36}" presName="vert1" presStyleCnt="0"/>
      <dgm:spPr/>
    </dgm:pt>
    <dgm:pt modelId="{462755E7-0CF6-7942-B1F8-02C61E3B30CB}" type="pres">
      <dgm:prSet presAssocID="{AD6AD56B-6503-F545-97D6-BCFB0A3D45A8}" presName="thickLine" presStyleLbl="alignNode1" presStyleIdx="3" presStyleCnt="5"/>
      <dgm:spPr/>
    </dgm:pt>
    <dgm:pt modelId="{E2080889-B841-C042-B9E1-2CCFAEE20B7D}" type="pres">
      <dgm:prSet presAssocID="{AD6AD56B-6503-F545-97D6-BCFB0A3D45A8}" presName="horz1" presStyleCnt="0"/>
      <dgm:spPr/>
    </dgm:pt>
    <dgm:pt modelId="{75DF0E93-49CF-AC49-9121-C53154EAFEFF}" type="pres">
      <dgm:prSet presAssocID="{AD6AD56B-6503-F545-97D6-BCFB0A3D45A8}" presName="tx1" presStyleLbl="revTx" presStyleIdx="3" presStyleCnt="5"/>
      <dgm:spPr/>
    </dgm:pt>
    <dgm:pt modelId="{0076F4AF-F1E7-5647-927E-5A5A89999CB9}" type="pres">
      <dgm:prSet presAssocID="{AD6AD56B-6503-F545-97D6-BCFB0A3D45A8}" presName="vert1" presStyleCnt="0"/>
      <dgm:spPr/>
    </dgm:pt>
    <dgm:pt modelId="{E2E81B8D-8EAA-D544-A9C1-8235A52CBFE5}" type="pres">
      <dgm:prSet presAssocID="{D9933D04-9C58-3640-ADAF-0048DDE048E1}" presName="thickLine" presStyleLbl="alignNode1" presStyleIdx="4" presStyleCnt="5"/>
      <dgm:spPr/>
    </dgm:pt>
    <dgm:pt modelId="{9226617B-37BD-5145-85EF-3405712611B3}" type="pres">
      <dgm:prSet presAssocID="{D9933D04-9C58-3640-ADAF-0048DDE048E1}" presName="horz1" presStyleCnt="0"/>
      <dgm:spPr/>
    </dgm:pt>
    <dgm:pt modelId="{D4442E14-A6C1-A44C-A348-3084C598C551}" type="pres">
      <dgm:prSet presAssocID="{D9933D04-9C58-3640-ADAF-0048DDE048E1}" presName="tx1" presStyleLbl="revTx" presStyleIdx="4" presStyleCnt="5"/>
      <dgm:spPr/>
    </dgm:pt>
    <dgm:pt modelId="{6BA5BAE1-1085-3B46-977D-746F2B7839AF}" type="pres">
      <dgm:prSet presAssocID="{D9933D04-9C58-3640-ADAF-0048DDE048E1}" presName="vert1" presStyleCnt="0"/>
      <dgm:spPr/>
    </dgm:pt>
  </dgm:ptLst>
  <dgm:cxnLst>
    <dgm:cxn modelId="{91B9C31D-4A37-9F40-88C4-B1893F0F17C9}" type="presOf" srcId="{472BBCA2-D1B4-4392-B4EE-DC51EA86406E}" destId="{8C0D2C6F-58FA-6546-8141-51E3D96FF2EC}" srcOrd="0" destOrd="0" presId="urn:microsoft.com/office/officeart/2008/layout/LinedList"/>
    <dgm:cxn modelId="{3E70FB2C-DD21-8E4D-B64A-FA020E3D60F6}" type="presOf" srcId="{9218F0CC-38A0-4E74-80CD-883D4F7C75BB}" destId="{AB9953F2-BF1F-D14A-92E3-BFF691DB14E2}" srcOrd="0" destOrd="0" presId="urn:microsoft.com/office/officeart/2008/layout/LinedList"/>
    <dgm:cxn modelId="{FC275146-1285-5B41-9400-BB025C37C82D}" type="presOf" srcId="{D9933D04-9C58-3640-ADAF-0048DDE048E1}" destId="{D4442E14-A6C1-A44C-A348-3084C598C551}" srcOrd="0" destOrd="0" presId="urn:microsoft.com/office/officeart/2008/layout/LinedList"/>
    <dgm:cxn modelId="{1469C45A-C8C4-3D4F-BF1D-9D6597313599}" srcId="{9218F0CC-38A0-4E74-80CD-883D4F7C75BB}" destId="{D9933D04-9C58-3640-ADAF-0048DDE048E1}" srcOrd="4" destOrd="0" parTransId="{93E4377A-CBF7-0844-996D-201CC6129298}" sibTransId="{20563BAF-C812-1D47-850A-9364EB840922}"/>
    <dgm:cxn modelId="{57485861-7D4E-2B4E-B850-8B4F3C95D68B}" type="presOf" srcId="{0A988FBC-8323-9841-941B-D2DAC6547D36}" destId="{19195255-8145-0B44-8DE8-65BF8A1E5B47}" srcOrd="0" destOrd="0" presId="urn:microsoft.com/office/officeart/2008/layout/LinedList"/>
    <dgm:cxn modelId="{6C21C97F-1232-BB45-A8BD-407159AF592D}" srcId="{9218F0CC-38A0-4E74-80CD-883D4F7C75BB}" destId="{28638902-C7ED-904D-8629-185C74F976D2}" srcOrd="1" destOrd="0" parTransId="{582CA965-86BC-7C47-8216-B43873686893}" sibTransId="{1CC6D28C-728C-D74F-93D9-8D42764B7F9E}"/>
    <dgm:cxn modelId="{B34557C3-3BEE-F34F-96AF-4A846881B29A}" type="presOf" srcId="{28638902-C7ED-904D-8629-185C74F976D2}" destId="{2D955FE2-757D-4842-8820-10DCB258AF59}" srcOrd="0" destOrd="0" presId="urn:microsoft.com/office/officeart/2008/layout/LinedList"/>
    <dgm:cxn modelId="{1FA3C5DA-6A35-3C4D-8F1E-2F1C569DD0F0}" type="presOf" srcId="{AD6AD56B-6503-F545-97D6-BCFB0A3D45A8}" destId="{75DF0E93-49CF-AC49-9121-C53154EAFEFF}" srcOrd="0" destOrd="0" presId="urn:microsoft.com/office/officeart/2008/layout/LinedList"/>
    <dgm:cxn modelId="{4050C7DD-A52B-B14F-A745-671382A5981A}" srcId="{9218F0CC-38A0-4E74-80CD-883D4F7C75BB}" destId="{AD6AD56B-6503-F545-97D6-BCFB0A3D45A8}" srcOrd="3" destOrd="0" parTransId="{158FC2DC-CD38-FE4B-95DA-3282603B8DD7}" sibTransId="{1A6B6A47-4E98-634F-91F6-C92865A67EF3}"/>
    <dgm:cxn modelId="{FFC41BE3-C371-466F-9444-D4E5F85FA3D6}" srcId="{9218F0CC-38A0-4E74-80CD-883D4F7C75BB}" destId="{472BBCA2-D1B4-4392-B4EE-DC51EA86406E}" srcOrd="0" destOrd="0" parTransId="{F94D1B6A-A2BE-44D9-9A45-26C19104C68D}" sibTransId="{A70B232A-1A55-4BB2-8EE3-283D8AD75815}"/>
    <dgm:cxn modelId="{7B6615FF-EB0C-CE49-9337-336E12106954}" srcId="{9218F0CC-38A0-4E74-80CD-883D4F7C75BB}" destId="{0A988FBC-8323-9841-941B-D2DAC6547D36}" srcOrd="2" destOrd="0" parTransId="{76D7CAF8-2EEA-3C45-9524-745442F09B92}" sibTransId="{089B244E-3C50-8241-A9F8-E88C06B7CA11}"/>
    <dgm:cxn modelId="{126BA8DA-5597-9D40-BE5C-A8BADB99767C}" type="presParOf" srcId="{AB9953F2-BF1F-D14A-92E3-BFF691DB14E2}" destId="{9E180AA9-0659-504F-AF81-02F7E3B87A80}" srcOrd="0" destOrd="0" presId="urn:microsoft.com/office/officeart/2008/layout/LinedList"/>
    <dgm:cxn modelId="{343C6565-ACCC-4049-B4A8-EBA7790C3BB9}" type="presParOf" srcId="{AB9953F2-BF1F-D14A-92E3-BFF691DB14E2}" destId="{EC91DE59-117F-6E40-83DD-6116F30AFF22}" srcOrd="1" destOrd="0" presId="urn:microsoft.com/office/officeart/2008/layout/LinedList"/>
    <dgm:cxn modelId="{2D7467A6-CF0D-9A40-809F-4B0EFDD59B33}" type="presParOf" srcId="{EC91DE59-117F-6E40-83DD-6116F30AFF22}" destId="{8C0D2C6F-58FA-6546-8141-51E3D96FF2EC}" srcOrd="0" destOrd="0" presId="urn:microsoft.com/office/officeart/2008/layout/LinedList"/>
    <dgm:cxn modelId="{3EDA300F-5486-144B-8646-E8B82075934E}" type="presParOf" srcId="{EC91DE59-117F-6E40-83DD-6116F30AFF22}" destId="{05EA2165-D4D1-7046-94C0-220073E30099}" srcOrd="1" destOrd="0" presId="urn:microsoft.com/office/officeart/2008/layout/LinedList"/>
    <dgm:cxn modelId="{DB0389AC-E031-474C-B1E1-281FB4F9CF36}" type="presParOf" srcId="{AB9953F2-BF1F-D14A-92E3-BFF691DB14E2}" destId="{5DEB4C28-D49A-C849-99DE-8B686DDB4EE9}" srcOrd="2" destOrd="0" presId="urn:microsoft.com/office/officeart/2008/layout/LinedList"/>
    <dgm:cxn modelId="{8C82B7D2-A8F0-934C-9A94-C46990F48221}" type="presParOf" srcId="{AB9953F2-BF1F-D14A-92E3-BFF691DB14E2}" destId="{593AE6B9-BCEB-D14E-A921-8DF98BEAB5ED}" srcOrd="3" destOrd="0" presId="urn:microsoft.com/office/officeart/2008/layout/LinedList"/>
    <dgm:cxn modelId="{78A17938-FA07-2D4F-986F-86846DAE2155}" type="presParOf" srcId="{593AE6B9-BCEB-D14E-A921-8DF98BEAB5ED}" destId="{2D955FE2-757D-4842-8820-10DCB258AF59}" srcOrd="0" destOrd="0" presId="urn:microsoft.com/office/officeart/2008/layout/LinedList"/>
    <dgm:cxn modelId="{06598C11-3AB5-4148-AF7D-C891835D18AF}" type="presParOf" srcId="{593AE6B9-BCEB-D14E-A921-8DF98BEAB5ED}" destId="{6A36EC57-25F6-B040-B64A-5187E2F51F91}" srcOrd="1" destOrd="0" presId="urn:microsoft.com/office/officeart/2008/layout/LinedList"/>
    <dgm:cxn modelId="{30B7FA46-8ED8-3A46-9D07-39CE9A1D8596}" type="presParOf" srcId="{AB9953F2-BF1F-D14A-92E3-BFF691DB14E2}" destId="{09DFE94E-B9D7-104F-9247-D43DA2D30D46}" srcOrd="4" destOrd="0" presId="urn:microsoft.com/office/officeart/2008/layout/LinedList"/>
    <dgm:cxn modelId="{D7319679-29E8-064B-8694-FC97C7787A42}" type="presParOf" srcId="{AB9953F2-BF1F-D14A-92E3-BFF691DB14E2}" destId="{224D51FD-A8C3-7F45-80DE-0787E66FB4D9}" srcOrd="5" destOrd="0" presId="urn:microsoft.com/office/officeart/2008/layout/LinedList"/>
    <dgm:cxn modelId="{3A29CAE8-F7D2-7348-9C93-7829FAF60017}" type="presParOf" srcId="{224D51FD-A8C3-7F45-80DE-0787E66FB4D9}" destId="{19195255-8145-0B44-8DE8-65BF8A1E5B47}" srcOrd="0" destOrd="0" presId="urn:microsoft.com/office/officeart/2008/layout/LinedList"/>
    <dgm:cxn modelId="{6D7258BC-8153-174C-B36E-013BD872042D}" type="presParOf" srcId="{224D51FD-A8C3-7F45-80DE-0787E66FB4D9}" destId="{D0CC7B50-AF87-5447-9631-8C1FD79F03D7}" srcOrd="1" destOrd="0" presId="urn:microsoft.com/office/officeart/2008/layout/LinedList"/>
    <dgm:cxn modelId="{1D2BFA17-FCB1-2C44-B924-191CB5C9DA61}" type="presParOf" srcId="{AB9953F2-BF1F-D14A-92E3-BFF691DB14E2}" destId="{462755E7-0CF6-7942-B1F8-02C61E3B30CB}" srcOrd="6" destOrd="0" presId="urn:microsoft.com/office/officeart/2008/layout/LinedList"/>
    <dgm:cxn modelId="{19F87A83-EA7E-654D-BE7C-B3F604436DEF}" type="presParOf" srcId="{AB9953F2-BF1F-D14A-92E3-BFF691DB14E2}" destId="{E2080889-B841-C042-B9E1-2CCFAEE20B7D}" srcOrd="7" destOrd="0" presId="urn:microsoft.com/office/officeart/2008/layout/LinedList"/>
    <dgm:cxn modelId="{7ACE1E6A-CB72-9A4D-BD21-6E9C8907FF1D}" type="presParOf" srcId="{E2080889-B841-C042-B9E1-2CCFAEE20B7D}" destId="{75DF0E93-49CF-AC49-9121-C53154EAFEFF}" srcOrd="0" destOrd="0" presId="urn:microsoft.com/office/officeart/2008/layout/LinedList"/>
    <dgm:cxn modelId="{81CAFB98-5043-4148-83EF-AEC2E37FD430}" type="presParOf" srcId="{E2080889-B841-C042-B9E1-2CCFAEE20B7D}" destId="{0076F4AF-F1E7-5647-927E-5A5A89999CB9}" srcOrd="1" destOrd="0" presId="urn:microsoft.com/office/officeart/2008/layout/LinedList"/>
    <dgm:cxn modelId="{CA13A5BC-9499-0043-B182-D1FBB80E6C01}" type="presParOf" srcId="{AB9953F2-BF1F-D14A-92E3-BFF691DB14E2}" destId="{E2E81B8D-8EAA-D544-A9C1-8235A52CBFE5}" srcOrd="8" destOrd="0" presId="urn:microsoft.com/office/officeart/2008/layout/LinedList"/>
    <dgm:cxn modelId="{66D0BC16-318C-7140-9D45-E0867A84006A}" type="presParOf" srcId="{AB9953F2-BF1F-D14A-92E3-BFF691DB14E2}" destId="{9226617B-37BD-5145-85EF-3405712611B3}" srcOrd="9" destOrd="0" presId="urn:microsoft.com/office/officeart/2008/layout/LinedList"/>
    <dgm:cxn modelId="{E20D02E7-F03E-F544-9B24-1E7C2ABC276F}" type="presParOf" srcId="{9226617B-37BD-5145-85EF-3405712611B3}" destId="{D4442E14-A6C1-A44C-A348-3084C598C551}" srcOrd="0" destOrd="0" presId="urn:microsoft.com/office/officeart/2008/layout/LinedList"/>
    <dgm:cxn modelId="{D1EB3D4E-8532-824C-B753-AED8BB8CA093}" type="presParOf" srcId="{9226617B-37BD-5145-85EF-3405712611B3}" destId="{6BA5BAE1-1085-3B46-977D-746F2B7839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4DE58-EA14-4E42-ADF1-DA400A0DC92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86F9B-D9A6-BF4C-A81B-F2588609D511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Interactor</a:t>
          </a:r>
          <a:r>
            <a:rPr lang="ko-KR" sz="2200" kern="1200"/>
            <a:t>와 </a:t>
          </a:r>
          <a:r>
            <a:rPr lang="en-US" sz="2200" kern="1200"/>
            <a:t>ViewController</a:t>
          </a:r>
          <a:r>
            <a:rPr lang="ko-KR" sz="2200" kern="1200"/>
            <a:t>를 연결 해 주는 역할을 한다</a:t>
          </a:r>
          <a:r>
            <a:rPr lang="en-US" sz="2200" kern="1200"/>
            <a:t>.</a:t>
          </a:r>
        </a:p>
      </dsp:txBody>
      <dsp:txXfrm>
        <a:off x="0" y="0"/>
        <a:ext cx="10515600" cy="1087834"/>
      </dsp:txXfrm>
    </dsp:sp>
    <dsp:sp modelId="{BF62E365-2173-B041-B118-3E9DEC9912D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9D1D-A1E1-C040-8915-2120B97C194A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RIB </a:t>
          </a:r>
          <a:r>
            <a:rPr lang="ko-KR" sz="2200" kern="1200"/>
            <a:t>간의 데이터 전달이 이루어 져야 한다면 </a:t>
          </a:r>
          <a:r>
            <a:rPr lang="en-US" sz="2200" kern="1200"/>
            <a:t>Router</a:t>
          </a:r>
          <a:r>
            <a:rPr lang="ko-KR" sz="2200" kern="1200"/>
            <a:t>를 통해야만 합니다</a:t>
          </a:r>
          <a:r>
            <a:rPr lang="en-US" sz="2200" kern="1200"/>
            <a:t>.</a:t>
          </a:r>
        </a:p>
      </dsp:txBody>
      <dsp:txXfrm>
        <a:off x="0" y="1087834"/>
        <a:ext cx="10515600" cy="1087834"/>
      </dsp:txXfrm>
    </dsp:sp>
    <dsp:sp modelId="{380D7C32-872B-6D48-B748-4194D667862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86A8E-6787-2E42-8C13-E7CB2BB9A89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Buildable</a:t>
          </a:r>
          <a:r>
            <a:rPr lang="ko-KR" sz="2200" kern="1200" dirty="0"/>
            <a:t>을 선택해서 자식 </a:t>
          </a:r>
          <a:r>
            <a:rPr lang="en-US" sz="2200" kern="1200" dirty="0"/>
            <a:t>RIB</a:t>
          </a:r>
          <a:r>
            <a:rPr lang="ko-KR" sz="2200" kern="1200" dirty="0"/>
            <a:t>을 만들어 </a:t>
          </a:r>
          <a:r>
            <a:rPr lang="en-US" sz="2200" kern="1200" dirty="0"/>
            <a:t>Attach</a:t>
          </a:r>
          <a:r>
            <a:rPr lang="ko-KR" sz="2200" kern="1200" dirty="0" err="1"/>
            <a:t>를</a:t>
          </a:r>
          <a:r>
            <a:rPr lang="ko-KR" sz="2200" kern="1200" dirty="0"/>
            <a:t> 하거나 </a:t>
          </a:r>
          <a:r>
            <a:rPr lang="en-US" sz="2200" kern="1200" dirty="0" err="1"/>
            <a:t>ViewController</a:t>
          </a:r>
          <a:r>
            <a:rPr lang="ko-KR" sz="2200" kern="1200" dirty="0"/>
            <a:t>에게 자식 </a:t>
          </a:r>
          <a:r>
            <a:rPr lang="en-US" sz="2200" kern="1200" dirty="0"/>
            <a:t>router</a:t>
          </a:r>
          <a:r>
            <a:rPr lang="ko-KR" sz="2200" kern="1200" dirty="0"/>
            <a:t>에서 나온 </a:t>
          </a:r>
          <a:r>
            <a:rPr lang="en-US" sz="2200" kern="1200" dirty="0" err="1"/>
            <a:t>ViewController</a:t>
          </a:r>
          <a:r>
            <a:rPr lang="ko-KR" sz="2200" kern="1200" dirty="0" err="1"/>
            <a:t>를</a:t>
          </a:r>
          <a:r>
            <a:rPr lang="ko-KR" sz="2200" kern="1200" dirty="0"/>
            <a:t> </a:t>
          </a:r>
          <a:r>
            <a:rPr lang="en-US" sz="2200" kern="1200" dirty="0"/>
            <a:t>Push</a:t>
          </a:r>
          <a:r>
            <a:rPr lang="ko-KR" sz="2200" kern="1200" dirty="0"/>
            <a:t>하거나 </a:t>
          </a:r>
          <a:r>
            <a:rPr lang="en-US" sz="2200" kern="1200" dirty="0"/>
            <a:t>Present</a:t>
          </a:r>
          <a:r>
            <a:rPr lang="ko-KR" sz="2200" kern="1200" dirty="0"/>
            <a:t>하는 역할을 한다</a:t>
          </a:r>
          <a:r>
            <a:rPr lang="en-US" sz="2200" kern="1200" dirty="0"/>
            <a:t>.</a:t>
          </a:r>
        </a:p>
      </dsp:txBody>
      <dsp:txXfrm>
        <a:off x="0" y="2175669"/>
        <a:ext cx="10515600" cy="1087834"/>
      </dsp:txXfrm>
    </dsp:sp>
    <dsp:sp modelId="{384B5ACE-C4C2-D245-B3A3-B84757702B4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1DFD0-076C-584C-AA34-FA3B3E00F0B8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그리고 자식 </a:t>
          </a:r>
          <a:r>
            <a:rPr lang="en-US" sz="2200" kern="1200" dirty="0"/>
            <a:t>router</a:t>
          </a:r>
          <a:r>
            <a:rPr lang="ko-KR" sz="2200" kern="1200" dirty="0"/>
            <a:t>의 </a:t>
          </a:r>
          <a:r>
            <a:rPr lang="en-US" sz="2200" kern="1200" dirty="0" err="1"/>
            <a:t>ViewController</a:t>
          </a:r>
          <a:r>
            <a:rPr lang="ko-KR" sz="2200" kern="1200" dirty="0" err="1"/>
            <a:t>를</a:t>
          </a:r>
          <a:r>
            <a:rPr lang="ko-KR" sz="2200" kern="1200" dirty="0"/>
            <a:t> </a:t>
          </a:r>
          <a:r>
            <a:rPr lang="en-US" sz="2200" kern="1200" dirty="0"/>
            <a:t>dismiss</a:t>
          </a:r>
          <a:r>
            <a:rPr lang="ko-KR" sz="2200" kern="1200" dirty="0"/>
            <a:t>하거나 </a:t>
          </a:r>
          <a:r>
            <a:rPr lang="en-US" sz="2200" kern="1200" dirty="0"/>
            <a:t>pop</a:t>
          </a:r>
          <a:r>
            <a:rPr lang="ko-KR" sz="2200" kern="1200" dirty="0"/>
            <a:t>을 하는 역할도 수행합니다</a:t>
          </a:r>
          <a:r>
            <a:rPr lang="en-US" sz="2200" kern="1200" dirty="0"/>
            <a:t>.</a:t>
          </a:r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80AA9-0659-504F-AF81-02F7E3B87A80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D2C6F-58FA-6546-8141-51E3D96FF2EC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3000" kern="1200" dirty="0"/>
            <a:t>Interactor</a:t>
          </a:r>
          <a:r>
            <a:rPr lang="ko-KR" altLang="en-US" sz="3000" kern="1200" dirty="0"/>
            <a:t>는 비지니스 </a:t>
          </a:r>
          <a:r>
            <a:rPr lang="ko-KR" altLang="en-US" sz="3000" kern="1200" dirty="0" err="1"/>
            <a:t>로직을</a:t>
          </a:r>
          <a:r>
            <a:rPr lang="ko-KR" altLang="en-US" sz="3000" kern="1200" dirty="0"/>
            <a:t> 담당한다</a:t>
          </a:r>
          <a:r>
            <a:rPr lang="en-US" altLang="ko-KR" sz="3000" kern="1200" dirty="0"/>
            <a:t>.</a:t>
          </a:r>
          <a:endParaRPr lang="en-US" sz="3000" kern="1200" dirty="0"/>
        </a:p>
      </dsp:txBody>
      <dsp:txXfrm>
        <a:off x="0" y="2124"/>
        <a:ext cx="10515600" cy="1449029"/>
      </dsp:txXfrm>
    </dsp:sp>
    <dsp:sp modelId="{D7EA8ADA-1801-D040-BAA8-9E1349E8E39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F747-6A67-5848-8A4D-8E23C89CD383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3000" kern="1200" dirty="0"/>
            <a:t>Present</a:t>
          </a:r>
          <a:r>
            <a:rPr lang="ko-KR" altLang="en-US" sz="3000" kern="1200" dirty="0"/>
            <a:t>에서 입력한 데이터가 들어왔을 때 적절한 상태로 변경하라고 다시 </a:t>
          </a:r>
          <a:r>
            <a:rPr lang="en" sz="3000" kern="1200" dirty="0"/>
            <a:t>Present</a:t>
          </a:r>
          <a:r>
            <a:rPr lang="ko-KR" altLang="en-US" sz="3000" kern="1200" dirty="0"/>
            <a:t>에게 전달 한다</a:t>
          </a:r>
          <a:r>
            <a:rPr lang="en-US" altLang="ko-KR" sz="3000" kern="1200" dirty="0"/>
            <a:t>.</a:t>
          </a:r>
          <a:endParaRPr lang="ko-KR" altLang="en-US" sz="3000" kern="1200" dirty="0"/>
        </a:p>
      </dsp:txBody>
      <dsp:txXfrm>
        <a:off x="0" y="1451154"/>
        <a:ext cx="10515600" cy="1449029"/>
      </dsp:txXfrm>
    </dsp:sp>
    <dsp:sp modelId="{2EDD4525-13FF-5640-967B-60F3488BF39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D5F44-42CF-7646-B5E7-C535C68BFD9A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3000" kern="1200" dirty="0"/>
            <a:t>Router</a:t>
          </a:r>
          <a:r>
            <a:rPr lang="ko-KR" altLang="en-US" sz="3000" kern="1200" dirty="0"/>
            <a:t>에 전달하여 자식 </a:t>
          </a:r>
          <a:r>
            <a:rPr lang="en" sz="3000" kern="1200" dirty="0"/>
            <a:t>RIB</a:t>
          </a:r>
          <a:r>
            <a:rPr lang="ko-KR" altLang="en-US" sz="3000" kern="1200" dirty="0"/>
            <a:t>을 만들거나 또는 </a:t>
          </a:r>
          <a:r>
            <a:rPr lang="en" sz="3000" kern="1200" dirty="0"/>
            <a:t>Listener</a:t>
          </a:r>
          <a:r>
            <a:rPr lang="ko-KR" altLang="en-US" sz="3000" kern="1200" dirty="0"/>
            <a:t>에게 상태를 전달할 수도 있습니다</a:t>
          </a:r>
          <a:r>
            <a:rPr lang="en-US" altLang="ko-KR" sz="3000" kern="1200" dirty="0"/>
            <a:t>.</a:t>
          </a:r>
          <a:endParaRPr lang="ko-KR" altLang="en-US" sz="3000" kern="1200" dirty="0"/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80AA9-0659-504F-AF81-02F7E3B87A80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D2C6F-58FA-6546-8141-51E3D96FF2EC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kern="1200"/>
            <a:t>RIB</a:t>
          </a:r>
          <a:r>
            <a:rPr lang="ko-KR" altLang="en-US" sz="1800" kern="1200"/>
            <a:t>은 </a:t>
          </a:r>
          <a:r>
            <a:rPr lang="en" sz="1800" kern="1200"/>
            <a:t>Builder</a:t>
          </a:r>
          <a:r>
            <a:rPr lang="ko-KR" altLang="en-US" sz="1800" kern="1200"/>
            <a:t>로부터 시작하며 </a:t>
          </a:r>
          <a:r>
            <a:rPr lang="en" sz="1800" kern="1200"/>
            <a:t>Builder</a:t>
          </a:r>
          <a:r>
            <a:rPr lang="ko-KR" altLang="en-US" sz="1800" kern="1200"/>
            <a:t>는 </a:t>
          </a:r>
          <a:r>
            <a:rPr lang="en" sz="1800" kern="1200"/>
            <a:t>Buildable </a:t>
          </a:r>
          <a:r>
            <a:rPr lang="ko-KR" altLang="en-US" sz="1800" kern="1200"/>
            <a:t>프로토콜 규칙을 따른다</a:t>
          </a:r>
          <a:r>
            <a:rPr lang="en-US" altLang="ko-KR" sz="1800" kern="1200"/>
            <a:t>.</a:t>
          </a:r>
          <a:endParaRPr lang="en-US" sz="1800" kern="1200" dirty="0"/>
        </a:p>
      </dsp:txBody>
      <dsp:txXfrm>
        <a:off x="0" y="531"/>
        <a:ext cx="10515600" cy="870055"/>
      </dsp:txXfrm>
    </dsp:sp>
    <dsp:sp modelId="{5DEB4C28-D49A-C849-99DE-8B686DDB4EE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55FE2-757D-4842-8820-10DCB258AF59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kern="1200"/>
            <a:t>Router, Interactor, ViewController, Component </a:t>
          </a:r>
          <a:r>
            <a:rPr lang="ko-KR" altLang="en-US" sz="1800" kern="1200"/>
            <a:t>생성을 담당하는 역할을 한다</a:t>
          </a:r>
          <a:r>
            <a:rPr lang="en-US" altLang="ko-KR" sz="1800" kern="1200"/>
            <a:t>.</a:t>
          </a:r>
        </a:p>
      </dsp:txBody>
      <dsp:txXfrm>
        <a:off x="0" y="870586"/>
        <a:ext cx="10515600" cy="870055"/>
      </dsp:txXfrm>
    </dsp:sp>
    <dsp:sp modelId="{09DFE94E-B9D7-104F-9247-D43DA2D30D46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95255-8145-0B44-8DE8-65BF8A1E5B47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kern="1200"/>
            <a:t>Builder</a:t>
          </a:r>
          <a:r>
            <a:rPr lang="ko-KR" altLang="en-US" sz="1800" kern="1200"/>
            <a:t>는 각 구성 요소 클래스와 자식 </a:t>
          </a:r>
          <a:r>
            <a:rPr lang="en" sz="1800" kern="1200"/>
            <a:t>RIB</a:t>
          </a:r>
          <a:r>
            <a:rPr lang="ko-KR" altLang="en-US" sz="1800" kern="1200"/>
            <a:t>의 </a:t>
          </a:r>
          <a:r>
            <a:rPr lang="en" sz="1800" kern="1200"/>
            <a:t>Builder</a:t>
          </a:r>
          <a:r>
            <a:rPr lang="ko-KR" altLang="en-US" sz="1800" kern="1200"/>
            <a:t>를 만드는 로직을 가지며</a:t>
          </a:r>
          <a:r>
            <a:rPr lang="en-US" altLang="ko-KR" sz="1800" kern="1200"/>
            <a:t>, </a:t>
          </a:r>
          <a:r>
            <a:rPr lang="ko-KR" altLang="en-US" sz="1800" kern="1200"/>
            <a:t>세부 구현에 영향을 미치지 않는다</a:t>
          </a:r>
          <a:r>
            <a:rPr lang="en-US" altLang="ko-KR" sz="1800" kern="1200"/>
            <a:t>.</a:t>
          </a:r>
        </a:p>
      </dsp:txBody>
      <dsp:txXfrm>
        <a:off x="0" y="1740641"/>
        <a:ext cx="10515600" cy="870055"/>
      </dsp:txXfrm>
    </dsp:sp>
    <dsp:sp modelId="{462755E7-0CF6-7942-B1F8-02C61E3B30CB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F0E93-49CF-AC49-9121-C53154EAFEFF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자식 </a:t>
          </a:r>
          <a:r>
            <a:rPr lang="en" sz="1800" kern="1200"/>
            <a:t>RIB</a:t>
          </a:r>
          <a:r>
            <a:rPr lang="ko-KR" altLang="en-US" sz="1800" kern="1200"/>
            <a:t>의 </a:t>
          </a:r>
          <a:r>
            <a:rPr lang="en" sz="1800" kern="1200"/>
            <a:t>Builder</a:t>
          </a:r>
          <a:r>
            <a:rPr lang="ko-KR" altLang="en-US" sz="1800" kern="1200"/>
            <a:t>는 </a:t>
          </a:r>
          <a:r>
            <a:rPr lang="en" sz="1800" kern="1200"/>
            <a:t>Router</a:t>
          </a:r>
          <a:r>
            <a:rPr lang="ko-KR" altLang="en-US" sz="1800" kern="1200"/>
            <a:t>에서 가지고 있으며 </a:t>
          </a:r>
          <a:r>
            <a:rPr lang="en" sz="1800" kern="1200"/>
            <a:t>Router</a:t>
          </a:r>
          <a:r>
            <a:rPr lang="ko-KR" altLang="en-US" sz="1800" kern="1200"/>
            <a:t>에서 자식 </a:t>
          </a:r>
          <a:r>
            <a:rPr lang="en" sz="1800" kern="1200"/>
            <a:t>Builder</a:t>
          </a:r>
          <a:r>
            <a:rPr lang="ko-KR" altLang="en-US" sz="1800" kern="1200"/>
            <a:t>에 </a:t>
          </a:r>
          <a:r>
            <a:rPr lang="en" sz="1800" kern="1200"/>
            <a:t>build </a:t>
          </a:r>
          <a:r>
            <a:rPr lang="ko-KR" altLang="en-US" sz="1800" kern="1200"/>
            <a:t>함수를 통해 자식 </a:t>
          </a:r>
          <a:r>
            <a:rPr lang="en" sz="1800" kern="1200"/>
            <a:t>Router</a:t>
          </a:r>
          <a:r>
            <a:rPr lang="ko-KR" altLang="en-US" sz="1800" kern="1200"/>
            <a:t>를 만들어 </a:t>
          </a:r>
          <a:r>
            <a:rPr lang="en" sz="1800" kern="1200"/>
            <a:t>attach </a:t>
          </a:r>
          <a:r>
            <a:rPr lang="ko-KR" altLang="en-US" sz="1800" kern="1200"/>
            <a:t>한다</a:t>
          </a:r>
          <a:r>
            <a:rPr lang="en-US" altLang="ko-KR" sz="1800" kern="1200"/>
            <a:t>.</a:t>
          </a:r>
        </a:p>
      </dsp:txBody>
      <dsp:txXfrm>
        <a:off x="0" y="2610696"/>
        <a:ext cx="10515600" cy="870055"/>
      </dsp:txXfrm>
    </dsp:sp>
    <dsp:sp modelId="{E2E81B8D-8EAA-D544-A9C1-8235A52CBFE5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42E14-A6C1-A44C-A348-3084C598C55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유닛테스트 시 가상의 클래스가 필요한 경우 </a:t>
          </a:r>
          <a:r>
            <a:rPr lang="en" sz="1800" kern="1200"/>
            <a:t>Builder</a:t>
          </a:r>
          <a:r>
            <a:rPr lang="ko-KR" altLang="en-US" sz="1800" kern="1200"/>
            <a:t>에서 작성 해 주면 유닛테스트에 필요한 가상의 클래스를 생성할 수 있다</a:t>
          </a:r>
          <a:r>
            <a:rPr lang="en-US" altLang="ko-KR" sz="1800" kern="1200"/>
            <a:t>.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77DBC-51A2-4A4F-BDED-61B0B5FBB601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E1058-2486-E143-8592-401AB1F830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25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E1058-2486-E143-8592-401AB1F8309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80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E1058-2486-E143-8592-401AB1F8309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122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E1058-2486-E143-8592-401AB1F8309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75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C46FB-861A-A949-8BF9-B662A85ED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3BA8F-A5C0-2243-879C-3903CB33E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780F4-2E94-7D49-A018-E4ACD6C7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34111-373A-C745-A045-E8E8CE13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6886A-F76E-C040-A047-3367EB65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549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9554D-B0BB-BC48-B183-4C862A6D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19067-DCF0-CB42-B22F-677FD5C5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735C9-CDDF-E542-BA91-1CCC9ECF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8FEC6-633F-1249-A676-A86BFF8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C5D6C-5DEB-C94F-84A6-2374501E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097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BE5EF4-55B3-474E-AA06-9BE4DC63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049E7-3081-9341-8EDF-C5AE9F129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9DC5A-3A62-C64F-91E6-B993FABD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65841-D815-FA40-B608-6B747220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30048-1495-B642-9DE8-46C38E22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283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F47C4-548D-D043-A643-9BCC989D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6ADC1-A4D3-5347-90D5-D01ADFEE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11D5F-4F85-D843-93AD-92E3118C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37E14-EB1B-A645-BA0B-3D437B7A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D2C93-BEB9-3E49-B45B-2221D3CC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805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FE1D5-EDE8-9749-80DF-A1132E1B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695AC-8F33-F14A-9037-A2B1CA70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54D54-4005-6747-9D10-D484A5BC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92734-7C0D-FC46-AF4B-85AAF613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1FFCB-B672-884B-B0D7-6F17FE32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039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EFA04-945A-584F-B57C-A476A5E4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CB8BF-FEEC-7045-BF9E-41C0BB065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5BF19-7D1F-FF42-BD0C-BA6D58AF0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B265B-4CEA-5741-8AE8-A2EE639A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69D3E-DF74-6E41-9F67-EA85AE4C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89DD3-85B4-2041-8A51-F7863763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430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978AF-7611-B44B-BD9C-7985FA76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1E4FD-237C-B246-8F8A-5D28E27E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6B429-0AE1-2C44-9330-F9A48354D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B63C0F-8085-CA49-90E5-3595CC8D8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DE3B49-E52A-CC47-88D9-861BE5618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59E0FE-3E65-184D-A734-61C1BAFC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A1B20E-D50D-B44D-B2FF-66F747E5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37E98-3D18-4545-8F71-A3BC857A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25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72BBD-E4C7-B747-95CA-4AF68D24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2F5D1-A6A6-1649-B306-46B3873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D0139C-9230-4344-A484-6AC5F3A7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C2547-1460-7949-AD93-468E9766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86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335382-5F84-FA40-ABF9-C6A33863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745B7-5C8B-6144-928D-9D6AEF69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4627D2-5527-AB4E-B9D0-61BA313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066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1ABFC-E87D-4E4A-A08E-97AB2699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39B68-A7A3-8240-98C4-5F7AAD7F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D30D0-EB98-DE4E-BD26-C2F47D9AA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BFEB9-CEAF-C543-BF34-46D54BE5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4A376-D502-3442-B22A-F7CDC790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E459A-A0B7-594E-8223-77ACA751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72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9A3DD-6A74-004F-8972-B12E1908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6775BB-7D2A-C047-9E7A-FEA3B95FE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C1E88-A842-1648-A603-83BAEB1C7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DFEF6A-82FA-4644-8936-7788B645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029AD-6FD4-2B43-BC5F-C9409C1D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D004A-85DF-B648-93CC-DBA291FC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101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56A902-68AB-3443-86FC-B6576999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3B049A-4A22-F744-9AEE-1C10A6D0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D35ED-F51F-2545-B3E5-E7A6A2D47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6576-D7A9-CE43-A6C1-C75DE73D88C9}" type="datetimeFigureOut">
              <a:rPr kumimoji="1" lang="ko-Kore-KR" altLang="en-US" smtClean="0"/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FFE69-9941-1C4B-B816-71D73A2CB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F4C73-B294-6245-AB5C-920D487AF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5418-6F36-2241-94E5-998F77EC6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91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A046A-D6D5-6847-B16D-49AFD2C72206}"/>
              </a:ext>
            </a:extLst>
          </p:cNvPr>
          <p:cNvSpPr txBox="1"/>
          <p:nvPr/>
        </p:nvSpPr>
        <p:spPr>
          <a:xfrm>
            <a:off x="860742" y="1124988"/>
            <a:ext cx="44259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6000">
                <a:latin typeface="+mj-lt"/>
                <a:ea typeface="+mj-ea"/>
                <a:cs typeface="+mj-cs"/>
              </a:rPr>
              <a:t>RIBs</a:t>
            </a:r>
            <a:endParaRPr kumimoji="1" lang="en-US" altLang="en-US" sz="600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1777D-C29B-1241-8B4B-CF49AB105019}"/>
              </a:ext>
            </a:extLst>
          </p:cNvPr>
          <p:cNvSpPr txBox="1"/>
          <p:nvPr/>
        </p:nvSpPr>
        <p:spPr>
          <a:xfrm>
            <a:off x="860742" y="3633691"/>
            <a:ext cx="44259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ore-KR" sz="2400" dirty="0"/>
              <a:t>Uber-s cross-platform</a:t>
            </a:r>
            <a:r>
              <a:rPr kumimoji="1" lang="en-US" altLang="ko-KR" sz="2400"/>
              <a:t> </a:t>
            </a:r>
            <a:r>
              <a:rPr kumimoji="1" lang="en-US" altLang="ko-KR" sz="2400" dirty="0"/>
              <a:t>Mobile architecture framework</a:t>
            </a:r>
            <a:endParaRPr kumimoji="1" lang="en-US" altLang="en-US" sz="2400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1DD86-2243-E84A-AF3A-8344E75D14E6}"/>
              </a:ext>
            </a:extLst>
          </p:cNvPr>
          <p:cNvSpPr txBox="1"/>
          <p:nvPr/>
        </p:nvSpPr>
        <p:spPr>
          <a:xfrm>
            <a:off x="-1835524" y="4637576"/>
            <a:ext cx="88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ko-Kore-KR" sz="2400" dirty="0"/>
              <a:t>Router / Interactor / Builder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209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26AED-0584-9948-9DC9-FB140F3571F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RIBs </a:t>
            </a:r>
            <a:r>
              <a:rPr kumimoji="1"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왜 사용 하는가</a:t>
            </a:r>
            <a:r>
              <a:rPr kumimoji="1"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??</a:t>
            </a:r>
            <a:endParaRPr kumimoji="1" lang="en-US" alt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1F9FF-5D05-1948-97BD-11ED9B38C78C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/>
              <a:t>많은 개발자들이 하나의 앱을 만들기 좋음</a:t>
            </a: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ore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en-US"/>
              <a:t>공동으로</a:t>
            </a:r>
            <a:r>
              <a:rPr kumimoji="1" lang="en-US" altLang="ko-KR"/>
              <a:t> </a:t>
            </a:r>
            <a:r>
              <a:rPr kumimoji="1" lang="ko-KR" altLang="en-US"/>
              <a:t>디자인 된 단일 아키텍처를 사용함으로써</a:t>
            </a: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/>
              <a:t>AOS, iOS</a:t>
            </a:r>
            <a:r>
              <a:rPr kumimoji="1" lang="en-US" altLang="ko-KR"/>
              <a:t> </a:t>
            </a:r>
            <a:r>
              <a:rPr kumimoji="1" lang="ko-KR" altLang="en-US"/>
              <a:t>개발 시 비지니스 로직</a:t>
            </a:r>
            <a:r>
              <a:rPr kumimoji="1" lang="en-US" altLang="ko-KR"/>
              <a:t> </a:t>
            </a:r>
            <a:r>
              <a:rPr kumimoji="1" lang="ko-KR" altLang="en-US"/>
              <a:t>코드를 교차 검토 가능</a:t>
            </a: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/>
              <a:t>Global State </a:t>
            </a:r>
            <a:r>
              <a:rPr kumimoji="1" lang="ko-KR" altLang="en-US"/>
              <a:t>변경의 영향을 받지 않음</a:t>
            </a: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/>
              <a:t>Unit Test </a:t>
            </a:r>
            <a:r>
              <a:rPr kumimoji="1" lang="ko-KR" altLang="en-US"/>
              <a:t>가 쉬워짐</a:t>
            </a: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/>
              <a:t>새로운 기능 추가 시 기존 코드를 수정하지 않고 변경 가능</a:t>
            </a: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040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26AED-0584-9948-9DC9-FB140F3571FC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RIBs</a:t>
            </a:r>
            <a:r>
              <a:rPr kumimoji="1" lang="ko-KR" alt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구조</a:t>
            </a:r>
            <a:endParaRPr kumimoji="1" lang="en-US" alt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9DE04-0AA4-FF42-AD5D-C54F30BB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2028410"/>
            <a:ext cx="7608304" cy="2872136"/>
          </a:xfrm>
          <a:prstGeom prst="rect">
            <a:avLst/>
          </a:prstGeom>
        </p:spPr>
      </p:pic>
      <p:sp>
        <p:nvSpPr>
          <p:cNvPr id="50" name="Rectangle 4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5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26AED-0584-9948-9DC9-FB140F3571FC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Router</a:t>
            </a:r>
            <a:endParaRPr kumimoji="1" lang="en-US" alt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788F39ED-85D1-4713-BA55-4C54F0EDD9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0321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31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26AED-0584-9948-9DC9-FB140F3571FC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Interactor</a:t>
            </a:r>
          </a:p>
        </p:txBody>
      </p: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788F39ED-85D1-4713-BA55-4C54F0EDD9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582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204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9C26AED-0584-9948-9DC9-FB140F3571FC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Builder</a:t>
            </a:r>
          </a:p>
        </p:txBody>
      </p: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788F39ED-85D1-4713-BA55-4C54F0EDD9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9637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4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A046A-D6D5-6847-B16D-49AFD2C72206}"/>
              </a:ext>
            </a:extLst>
          </p:cNvPr>
          <p:cNvSpPr txBox="1"/>
          <p:nvPr/>
        </p:nvSpPr>
        <p:spPr>
          <a:xfrm>
            <a:off x="4855779" y="199070"/>
            <a:ext cx="248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/>
              <a:t>ROOT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178E0-3C8A-5543-B321-E6E64F992696}"/>
              </a:ext>
            </a:extLst>
          </p:cNvPr>
          <p:cNvSpPr txBox="1"/>
          <p:nvPr/>
        </p:nvSpPr>
        <p:spPr>
          <a:xfrm>
            <a:off x="450456" y="2240351"/>
            <a:ext cx="341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LogOut</a:t>
            </a:r>
            <a:endParaRPr kumimoji="1" lang="en-US" altLang="ko-Kore-KR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CCC98-037E-8C41-BE9E-0BCCF2E93498}"/>
              </a:ext>
            </a:extLst>
          </p:cNvPr>
          <p:cNvSpPr txBox="1"/>
          <p:nvPr/>
        </p:nvSpPr>
        <p:spPr>
          <a:xfrm>
            <a:off x="5626306" y="2317808"/>
            <a:ext cx="341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LogIn</a:t>
            </a:r>
            <a:endParaRPr kumimoji="1" lang="en-US" altLang="ko-Kore-KR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8C819-72CB-D74D-BFEC-80006DDBEEDD}"/>
              </a:ext>
            </a:extLst>
          </p:cNvPr>
          <p:cNvSpPr txBox="1"/>
          <p:nvPr/>
        </p:nvSpPr>
        <p:spPr>
          <a:xfrm>
            <a:off x="2160371" y="4572181"/>
            <a:ext cx="517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CountGame</a:t>
            </a:r>
            <a:endParaRPr kumimoji="1" lang="en-US" altLang="ko-Kore-KR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9A688-2588-5C4B-8D8D-D1639CF85497}"/>
              </a:ext>
            </a:extLst>
          </p:cNvPr>
          <p:cNvSpPr txBox="1"/>
          <p:nvPr/>
        </p:nvSpPr>
        <p:spPr>
          <a:xfrm>
            <a:off x="8126182" y="4572180"/>
            <a:ext cx="3810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OffGame</a:t>
            </a:r>
            <a:endParaRPr kumimoji="1" lang="en-US" altLang="ko-Kore-KR" sz="7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CD56D90-125B-B04C-A83E-1C805798AA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60371" y="1399399"/>
            <a:ext cx="3935629" cy="840952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F9CE67A-06B4-2541-8FB0-5D7FCCACE52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1399399"/>
            <a:ext cx="1240221" cy="9184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DFE2D1-A946-DD44-A144-17FBBBA6F7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748296" y="3518137"/>
            <a:ext cx="2587925" cy="1054044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899C8C-C62A-FF40-83D2-ECDDE833480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336221" y="3518137"/>
            <a:ext cx="2695408" cy="1054043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5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A046A-D6D5-6847-B16D-49AFD2C72206}"/>
              </a:ext>
            </a:extLst>
          </p:cNvPr>
          <p:cNvSpPr txBox="1"/>
          <p:nvPr/>
        </p:nvSpPr>
        <p:spPr>
          <a:xfrm>
            <a:off x="1673327" y="806271"/>
            <a:ext cx="294485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/>
              <a:t>Interactor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DFE2D1-A946-DD44-A144-17FBBBA6F716}"/>
              </a:ext>
            </a:extLst>
          </p:cNvPr>
          <p:cNvCxnSpPr>
            <a:cxnSpLocks/>
          </p:cNvCxnSpPr>
          <p:nvPr/>
        </p:nvCxnSpPr>
        <p:spPr>
          <a:xfrm>
            <a:off x="2282187" y="1745673"/>
            <a:ext cx="0" cy="952977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85C0B8-750D-464B-9786-0C683E26F7D4}"/>
              </a:ext>
            </a:extLst>
          </p:cNvPr>
          <p:cNvSpPr txBox="1"/>
          <p:nvPr/>
        </p:nvSpPr>
        <p:spPr>
          <a:xfrm>
            <a:off x="1673327" y="2828835"/>
            <a:ext cx="294485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/>
              <a:t>Interactor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EBE9D-7B50-FD45-8881-E8B02AEF85A5}"/>
              </a:ext>
            </a:extLst>
          </p:cNvPr>
          <p:cNvSpPr txBox="1"/>
          <p:nvPr/>
        </p:nvSpPr>
        <p:spPr>
          <a:xfrm>
            <a:off x="1673327" y="4851400"/>
            <a:ext cx="294485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/>
              <a:t>Interactor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5100D-5724-954B-8BCB-2A127A7D162B}"/>
              </a:ext>
            </a:extLst>
          </p:cNvPr>
          <p:cNvSpPr txBox="1"/>
          <p:nvPr/>
        </p:nvSpPr>
        <p:spPr>
          <a:xfrm>
            <a:off x="5141581" y="806271"/>
            <a:ext cx="294485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/>
              <a:t>Router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CC0C5A-A735-AB43-912B-968C9D8AE88C}"/>
              </a:ext>
            </a:extLst>
          </p:cNvPr>
          <p:cNvSpPr txBox="1"/>
          <p:nvPr/>
        </p:nvSpPr>
        <p:spPr>
          <a:xfrm>
            <a:off x="8609835" y="806271"/>
            <a:ext cx="294485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/>
              <a:t>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22014-5B1B-0A4A-B940-59337E7AD108}"/>
              </a:ext>
            </a:extLst>
          </p:cNvPr>
          <p:cNvSpPr txBox="1"/>
          <p:nvPr/>
        </p:nvSpPr>
        <p:spPr>
          <a:xfrm>
            <a:off x="5141581" y="2828834"/>
            <a:ext cx="294485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/>
              <a:t>Router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5E268D-99D9-EC40-BAC2-D508495513B1}"/>
              </a:ext>
            </a:extLst>
          </p:cNvPr>
          <p:cNvSpPr txBox="1"/>
          <p:nvPr/>
        </p:nvSpPr>
        <p:spPr>
          <a:xfrm>
            <a:off x="5141581" y="4851397"/>
            <a:ext cx="294485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/>
              <a:t>Router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DB8408-ECEF-7F4F-8EED-57F2BC1908F5}"/>
              </a:ext>
            </a:extLst>
          </p:cNvPr>
          <p:cNvSpPr txBox="1"/>
          <p:nvPr/>
        </p:nvSpPr>
        <p:spPr>
          <a:xfrm>
            <a:off x="8609835" y="4851397"/>
            <a:ext cx="294485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/>
              <a:t>View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4E434E-77AF-944A-B05C-8AD41169BF4E}"/>
              </a:ext>
            </a:extLst>
          </p:cNvPr>
          <p:cNvCxnSpPr>
            <a:cxnSpLocks/>
          </p:cNvCxnSpPr>
          <p:nvPr/>
        </p:nvCxnSpPr>
        <p:spPr>
          <a:xfrm>
            <a:off x="2282187" y="3779305"/>
            <a:ext cx="0" cy="952977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AA4273-C055-D244-AE59-8E2884023B10}"/>
              </a:ext>
            </a:extLst>
          </p:cNvPr>
          <p:cNvCxnSpPr>
            <a:cxnSpLocks/>
          </p:cNvCxnSpPr>
          <p:nvPr/>
        </p:nvCxnSpPr>
        <p:spPr>
          <a:xfrm flipV="1">
            <a:off x="3930878" y="1745673"/>
            <a:ext cx="0" cy="952977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827AB6-608A-DF47-97DE-5D7675E5B6C2}"/>
              </a:ext>
            </a:extLst>
          </p:cNvPr>
          <p:cNvCxnSpPr>
            <a:cxnSpLocks/>
          </p:cNvCxnSpPr>
          <p:nvPr/>
        </p:nvCxnSpPr>
        <p:spPr>
          <a:xfrm flipV="1">
            <a:off x="3930878" y="3779306"/>
            <a:ext cx="0" cy="952976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603A1E-E444-694E-9732-0CFBBDCAD276}"/>
              </a:ext>
            </a:extLst>
          </p:cNvPr>
          <p:cNvSpPr/>
          <p:nvPr/>
        </p:nvSpPr>
        <p:spPr>
          <a:xfrm>
            <a:off x="1440873" y="665018"/>
            <a:ext cx="10252363" cy="10806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DD9960-FE6D-CA4B-8173-ABD7E1A00E03}"/>
              </a:ext>
            </a:extLst>
          </p:cNvPr>
          <p:cNvSpPr txBox="1"/>
          <p:nvPr/>
        </p:nvSpPr>
        <p:spPr>
          <a:xfrm>
            <a:off x="0" y="820624"/>
            <a:ext cx="136620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/>
              <a:t>RIB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23C2A2-06E6-1D44-9A8F-DD700B38B343}"/>
              </a:ext>
            </a:extLst>
          </p:cNvPr>
          <p:cNvSpPr/>
          <p:nvPr/>
        </p:nvSpPr>
        <p:spPr>
          <a:xfrm>
            <a:off x="1440873" y="2698650"/>
            <a:ext cx="10252363" cy="10806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DF815A-C20E-AE41-A6F4-0FDEEB235697}"/>
              </a:ext>
            </a:extLst>
          </p:cNvPr>
          <p:cNvSpPr txBox="1"/>
          <p:nvPr/>
        </p:nvSpPr>
        <p:spPr>
          <a:xfrm>
            <a:off x="0" y="2854256"/>
            <a:ext cx="136620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/>
              <a:t>RIB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E9B83F-30F1-5C44-97C3-EFC18A214D09}"/>
              </a:ext>
            </a:extLst>
          </p:cNvPr>
          <p:cNvSpPr/>
          <p:nvPr/>
        </p:nvSpPr>
        <p:spPr>
          <a:xfrm>
            <a:off x="1440873" y="4732282"/>
            <a:ext cx="10161150" cy="10527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6F2655-7C66-4A4B-A7DA-B3F8CDFBEFCC}"/>
              </a:ext>
            </a:extLst>
          </p:cNvPr>
          <p:cNvSpPr txBox="1"/>
          <p:nvPr/>
        </p:nvSpPr>
        <p:spPr>
          <a:xfrm>
            <a:off x="-1" y="4873924"/>
            <a:ext cx="136620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dirty="0"/>
              <a:t>RIB</a:t>
            </a:r>
          </a:p>
        </p:txBody>
      </p:sp>
    </p:spTree>
    <p:extLst>
      <p:ext uri="{BB962C8B-B14F-4D97-AF65-F5344CB8AC3E}">
        <p14:creationId xmlns:p14="http://schemas.microsoft.com/office/powerpoint/2010/main" val="376398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270</Words>
  <Application>Microsoft Macintosh PowerPoint</Application>
  <PresentationFormat>와이드스크린</PresentationFormat>
  <Paragraphs>51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imform29</dc:creator>
  <cp:lastModifiedBy>imform29</cp:lastModifiedBy>
  <cp:revision>14</cp:revision>
  <dcterms:created xsi:type="dcterms:W3CDTF">2021-07-08T04:39:52Z</dcterms:created>
  <dcterms:modified xsi:type="dcterms:W3CDTF">2021-07-30T06:30:28Z</dcterms:modified>
</cp:coreProperties>
</file>