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59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t" initials="q" lastIdx="1" clrIdx="0">
    <p:extLst>
      <p:ext uri="{19B8F6BF-5375-455C-9EA6-DF929625EA0E}">
        <p15:presenceInfo xmlns:p15="http://schemas.microsoft.com/office/powerpoint/2012/main" userId="2f0f636d95d7e5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9BDF4-AEA1-4B9A-89D7-7FB1375DAC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3D8D-7C10-42A1-A495-DE9A9A904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1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D4AF6-45EB-434F-A835-E5D36EAC3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78C071-D0EA-47B9-9CAB-B987E5519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12AD3-748F-45A1-86F0-45F41A72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4DC8B-38D7-4B69-ABEE-7B5D14A9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38690-ACA4-4825-A785-C655F811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4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563A-E79D-46E4-B762-A038CEC8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3EE19-5A8C-47BD-B6D5-A1B52718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F9609-EC45-4B43-9CA4-F74ED4A7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5A1F2-3CAB-4FBE-B471-2C572A83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E3A96-99A5-4443-B3E9-7FCFBD51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E92C7D-5EAD-448C-89FA-A657E7E3D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3F082-A866-4F5C-AB35-AF08F56FF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D6330-7423-4C67-AEF2-78B0F43E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A5598-B2B0-42A0-95B6-684C6417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8CC6B-3550-48C5-8BA6-8F401F44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92708-6332-4836-87B1-5C84EC6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81251-4CF1-4265-B7B4-A4B6B925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219B8-AF9B-40DC-977E-A6390B74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90305-A5E3-4C66-92DE-76AEBFF7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88EA3-21FF-4FE4-9B78-12BEB39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6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B911-B696-4D75-A7E4-D25B366D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1A343-7AE0-4130-BEA4-7C17E170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86D06-CDDE-4DB5-8921-7F875FCE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3FAAF-D8FF-4243-A921-78CA9089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0D6FE-9C7E-43E2-A179-910DB154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8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CB9E-296E-43F3-8FB2-A99625FB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0B990-8FBF-4A0D-8C62-6E75411E5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D9A59-2A29-48EE-8289-D378C4A2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92DFE-99ED-4ADF-8D1A-D9F5D61A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FAB41-F4DC-48DA-B9FC-4166B51F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FF87D-1989-4E4A-A1E0-53A075CE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D8834-DD81-4C6C-A8BF-74E49441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8B9DA-357D-4B2C-B3A4-E4015908F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5FC14-FD02-41F6-8E8C-963376E89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426FA3-22DA-43AE-B3D5-96E4D0948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B21B-89AA-46BA-AB45-E34507943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EFD4D-BE76-496F-89C8-12F931DB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4E3A1-C85D-4C08-9697-5A3204EA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79021B-2A94-4975-B806-16210177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3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34A8-9E43-48F2-ACA0-C0B78E08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F5F518-ADF2-45C8-8519-6FD1E761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BBC619-0F09-42DE-979E-D4463BB2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7BCDF2-0225-491B-AE52-E3E6623B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8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50D9EF-E441-4F6E-BAB3-B6642DB4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37E60-C455-4E91-A5F7-D418633C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C61D8-CC27-4342-9C2E-057F9C95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8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F11E8-18EC-4115-85D7-B14B6CC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90B12-1FB5-4677-A04D-FB22C3E3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113A7-3994-4253-919A-EDF28EAF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0C3456-B068-496F-B0F3-4A77A31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75985-78EC-4FF8-B740-C462656D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88E5A-5487-4FC7-92F2-9C48E4F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98A09-6E93-491E-A5B8-F788DA56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574E59-A64C-4A88-935C-27BDBAB02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9D8EE-B088-4E71-9013-37EB9FF1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E14F2-7EF2-4945-BC95-C384D498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E1113-8DF8-4B39-8920-DC6C1CE8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807D9-236B-434D-A856-BD5F54E2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0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6067DF-FFFC-43FD-9403-93183BC7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2F5BC-4D3C-4A1F-97C5-E47C9820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18C7B-75CE-4E72-96DB-01FEEBD23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81DA-E340-4849-8438-C2E6038576C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88D87-9CE8-432A-8977-C63C34579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AAA50-A5CC-44B6-BB93-7795182D0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6E7A-B5EB-4EE7-804F-FC3D3C92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inon5.tistory.com/45" TargetMode="External"/><Relationship Id="rId2" Type="http://schemas.openxmlformats.org/officeDocument/2006/relationships/hyperlink" Target="https://m.blog.naver.com/PostView.nhn?blogId=dd1587&amp;logNo=221142530890&amp;proxyReferer=https:%2F%2Fwww.google.com%2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naver.com/PostView.nhn?blogId=tipsware&amp;logNo=221242072724http://blog.naver.com/PostView.nhn?blogId=tipsware&amp;logNo=2212420727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6FE84-D54E-4588-B9A3-5D963254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5943"/>
            <a:ext cx="9144000" cy="2717074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sz="6000" dirty="0"/>
              <a:t>8.3.1(stopwatch game)</a:t>
            </a:r>
            <a:br>
              <a:rPr lang="en-US" altLang="ko-KR" sz="6000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D4E88-6F17-4242-9C39-66662ECF2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0673" y="4474029"/>
            <a:ext cx="2791327" cy="2383971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소프트웨어학과</a:t>
            </a:r>
            <a:endParaRPr lang="en-US" altLang="ko-KR" dirty="0"/>
          </a:p>
          <a:p>
            <a:pPr algn="l"/>
            <a:r>
              <a:rPr lang="ko-KR" altLang="en-US" dirty="0"/>
              <a:t>학번</a:t>
            </a:r>
            <a:r>
              <a:rPr lang="en-US" altLang="ko-KR" dirty="0"/>
              <a:t>: 2016848088</a:t>
            </a:r>
          </a:p>
          <a:p>
            <a:pPr algn="l"/>
            <a:r>
              <a:rPr lang="ko-KR" altLang="en-US" dirty="0"/>
              <a:t>학년</a:t>
            </a:r>
            <a:r>
              <a:rPr lang="en-US" altLang="ko-KR" dirty="0"/>
              <a:t>: 3</a:t>
            </a:r>
            <a:r>
              <a:rPr lang="ko-KR" altLang="en-US" dirty="0"/>
              <a:t>학년</a:t>
            </a:r>
            <a:endParaRPr lang="en-US" altLang="ko-KR" dirty="0"/>
          </a:p>
          <a:p>
            <a:pPr algn="l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장재희</a:t>
            </a:r>
            <a:endParaRPr lang="en-US" altLang="ko-KR" dirty="0"/>
          </a:p>
          <a:p>
            <a:pPr algn="l"/>
            <a:r>
              <a:rPr lang="ko-KR" altLang="en-US" dirty="0"/>
              <a:t>날짜</a:t>
            </a:r>
            <a:r>
              <a:rPr lang="en-US" altLang="ko-KR" dirty="0"/>
              <a:t>: 2020.10.03</a:t>
            </a:r>
          </a:p>
          <a:p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1290685-E11B-4188-A579-82E285120017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3936046" y="2504107"/>
            <a:ext cx="4319905" cy="37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9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67802-DDD9-486B-A648-7E5B38BA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2534194"/>
            <a:ext cx="5410200" cy="3801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D8A13A-C973-49F7-AE41-1E91A26F0C0A}"/>
              </a:ext>
            </a:extLst>
          </p:cNvPr>
          <p:cNvSpPr txBox="1"/>
          <p:nvPr/>
        </p:nvSpPr>
        <p:spPr>
          <a:xfrm>
            <a:off x="315686" y="1332152"/>
            <a:ext cx="500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Enter(</a:t>
            </a:r>
            <a:r>
              <a:rPr lang="ko-KR" altLang="en-US" sz="2800" dirty="0"/>
              <a:t>시작</a:t>
            </a:r>
            <a:r>
              <a:rPr lang="en-US" altLang="ko-KR" sz="2800" dirty="0"/>
              <a:t>)</a:t>
            </a:r>
            <a:r>
              <a:rPr lang="ko-KR" altLang="en-US" sz="2800" dirty="0"/>
              <a:t> 입력 후 </a:t>
            </a:r>
            <a:r>
              <a:rPr lang="en-US" altLang="ko-KR" sz="2800" dirty="0"/>
              <a:t>4</a:t>
            </a:r>
            <a:r>
              <a:rPr lang="ko-KR" altLang="en-US" sz="2800" dirty="0"/>
              <a:t>초 뒤 </a:t>
            </a:r>
            <a:r>
              <a:rPr lang="en-US" altLang="ko-KR" sz="2800" dirty="0"/>
              <a:t>Enter(</a:t>
            </a:r>
            <a:r>
              <a:rPr lang="ko-KR" altLang="en-US" sz="2800" dirty="0"/>
              <a:t>정지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70AC5-0145-425B-B691-8A968825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33" y="2534194"/>
            <a:ext cx="6096000" cy="3801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AC45A-0230-4F46-BEA4-8611004FE9DC}"/>
              </a:ext>
            </a:extLst>
          </p:cNvPr>
          <p:cNvSpPr txBox="1"/>
          <p:nvPr/>
        </p:nvSpPr>
        <p:spPr>
          <a:xfrm>
            <a:off x="5873933" y="1332152"/>
            <a:ext cx="500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Space(</a:t>
            </a:r>
            <a:r>
              <a:rPr lang="ko-KR" altLang="en-US" sz="2800" dirty="0"/>
              <a:t>재시작</a:t>
            </a:r>
            <a:r>
              <a:rPr lang="en-US" altLang="ko-KR" sz="2800" dirty="0"/>
              <a:t>) </a:t>
            </a:r>
            <a:r>
              <a:rPr lang="ko-KR" altLang="en-US" sz="2800" dirty="0"/>
              <a:t>입력 </a:t>
            </a:r>
            <a:r>
              <a:rPr lang="en-US" altLang="ko-KR" sz="2800" dirty="0"/>
              <a:t>(</a:t>
            </a:r>
            <a:r>
              <a:rPr lang="ko-KR" altLang="en-US" sz="2800" dirty="0"/>
              <a:t>초기화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&lt;</a:t>
            </a:r>
            <a:r>
              <a:rPr lang="ko-KR" altLang="en-US" sz="2800" dirty="0"/>
              <a:t>재시작 후 바로 시간 계산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413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8A13A-C973-49F7-AE41-1E91A26F0C0A}"/>
              </a:ext>
            </a:extLst>
          </p:cNvPr>
          <p:cNvSpPr txBox="1"/>
          <p:nvPr/>
        </p:nvSpPr>
        <p:spPr>
          <a:xfrm>
            <a:off x="211183" y="1476103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Space(</a:t>
            </a:r>
            <a:r>
              <a:rPr lang="ko-KR" altLang="en-US" sz="2800" dirty="0"/>
              <a:t>재시작</a:t>
            </a:r>
            <a:r>
              <a:rPr lang="en-US" altLang="ko-KR" sz="2800" dirty="0"/>
              <a:t>) </a:t>
            </a:r>
            <a:r>
              <a:rPr lang="ko-KR" altLang="en-US" sz="2800" dirty="0"/>
              <a:t>이후 </a:t>
            </a:r>
            <a:r>
              <a:rPr lang="en-US" altLang="ko-KR" sz="2800" dirty="0"/>
              <a:t>6</a:t>
            </a:r>
            <a:r>
              <a:rPr lang="ko-KR" altLang="en-US" sz="2800" dirty="0"/>
              <a:t>초 지나고</a:t>
            </a:r>
            <a:endParaRPr lang="en-US" altLang="ko-KR" sz="2800" dirty="0"/>
          </a:p>
          <a:p>
            <a:r>
              <a:rPr lang="en-US" altLang="ko-KR" sz="2800" dirty="0"/>
              <a:t>Esc(</a:t>
            </a:r>
            <a:r>
              <a:rPr lang="ko-KR" altLang="en-US" sz="2800" dirty="0"/>
              <a:t>종료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08B00-1D36-49BC-886E-934CABEA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3" y="3121962"/>
            <a:ext cx="6972606" cy="2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49382"/>
            <a:ext cx="9144000" cy="933697"/>
          </a:xfrm>
        </p:spPr>
        <p:txBody>
          <a:bodyPr/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개선 및 시현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1591293"/>
            <a:ext cx="9953897" cy="490450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기존의 </a:t>
            </a:r>
            <a:r>
              <a:rPr lang="en-US" altLang="ko-KR" sz="3200" dirty="0"/>
              <a:t>Stopwatch game</a:t>
            </a:r>
            <a:r>
              <a:rPr lang="ko-KR" altLang="en-US" sz="3200" dirty="0"/>
              <a:t>의 기능에서 아쉬운 부분이 운동 선수들이 시</a:t>
            </a:r>
            <a:r>
              <a:rPr lang="en-US" altLang="ko-KR" sz="3200" dirty="0"/>
              <a:t>, </a:t>
            </a:r>
            <a:r>
              <a:rPr lang="ko-KR" altLang="en-US" sz="3200" dirty="0"/>
              <a:t>분</a:t>
            </a:r>
            <a:r>
              <a:rPr lang="en-US" altLang="ko-KR" sz="3200" dirty="0"/>
              <a:t>, </a:t>
            </a:r>
            <a:r>
              <a:rPr lang="ko-KR" altLang="en-US" sz="3200" dirty="0"/>
              <a:t>초를 기록을 할 수 있게 </a:t>
            </a:r>
            <a:r>
              <a:rPr lang="en-US" altLang="ko-KR" sz="3200" dirty="0"/>
              <a:t>txt </a:t>
            </a:r>
            <a:r>
              <a:rPr lang="ko-KR" altLang="en-US" sz="3200" dirty="0"/>
              <a:t>파일에 기록을 할 수 있게 개선을 하였습니다</a:t>
            </a:r>
            <a:r>
              <a:rPr lang="en-US" altLang="ko-KR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070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36A428-7E79-410A-9EC7-547D020B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" y="1728568"/>
            <a:ext cx="10303329" cy="4985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FDF881-F5B3-444C-989D-4FC99860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" y="787648"/>
            <a:ext cx="4676775" cy="44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BE202F-E6E8-4036-839B-F18337CE8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819" y="681906"/>
            <a:ext cx="2189232" cy="161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D6B62-FCD5-4D0B-9742-29B285C2AB3E}"/>
              </a:ext>
            </a:extLst>
          </p:cNvPr>
          <p:cNvSpPr txBox="1"/>
          <p:nvPr/>
        </p:nvSpPr>
        <p:spPr>
          <a:xfrm>
            <a:off x="2081161" y="917229"/>
            <a:ext cx="359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몇 번째 기록인지 출력하는 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BF01E-15BC-41CF-ACBB-153A087C35BA}"/>
              </a:ext>
            </a:extLst>
          </p:cNvPr>
          <p:cNvSpPr txBox="1"/>
          <p:nvPr/>
        </p:nvSpPr>
        <p:spPr>
          <a:xfrm>
            <a:off x="5917416" y="5180051"/>
            <a:ext cx="359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게임</a:t>
            </a:r>
            <a:r>
              <a:rPr lang="en-US" altLang="ko-KR" dirty="0"/>
              <a:t>.txt</a:t>
            </a:r>
            <a:r>
              <a:rPr lang="ko-KR" altLang="en-US" dirty="0"/>
              <a:t> 에 기록을 하는 코드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78D57C-F431-4C43-9291-0418BC1251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434165" y="1101895"/>
            <a:ext cx="64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7D2153-3BC8-4D10-8812-D3CC1DA0254C}"/>
              </a:ext>
            </a:extLst>
          </p:cNvPr>
          <p:cNvCxnSpPr>
            <a:cxnSpLocks/>
          </p:cNvCxnSpPr>
          <p:nvPr/>
        </p:nvCxnSpPr>
        <p:spPr>
          <a:xfrm flipH="1">
            <a:off x="4302493" y="5364717"/>
            <a:ext cx="1540546" cy="4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CC496E-1633-47F8-9184-F8E56D3DB787}"/>
              </a:ext>
            </a:extLst>
          </p:cNvPr>
          <p:cNvCxnSpPr>
            <a:cxnSpLocks/>
          </p:cNvCxnSpPr>
          <p:nvPr/>
        </p:nvCxnSpPr>
        <p:spPr>
          <a:xfrm flipH="1" flipV="1">
            <a:off x="8188435" y="2435192"/>
            <a:ext cx="646996" cy="65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AA12DF-4B3E-4C97-8B97-75606880FF47}"/>
              </a:ext>
            </a:extLst>
          </p:cNvPr>
          <p:cNvSpPr txBox="1"/>
          <p:nvPr/>
        </p:nvSpPr>
        <p:spPr>
          <a:xfrm>
            <a:off x="8801520" y="3184338"/>
            <a:ext cx="359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기록을 게임</a:t>
            </a:r>
            <a:r>
              <a:rPr lang="en-US" altLang="ko-KR" dirty="0"/>
              <a:t>.txt </a:t>
            </a:r>
            <a:r>
              <a:rPr lang="ko-KR" altLang="en-US" dirty="0"/>
              <a:t>저장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529A1C-5CF3-489F-898E-03797D10E286}"/>
              </a:ext>
            </a:extLst>
          </p:cNvPr>
          <p:cNvSpPr/>
          <p:nvPr/>
        </p:nvSpPr>
        <p:spPr>
          <a:xfrm>
            <a:off x="2081161" y="917229"/>
            <a:ext cx="3396614" cy="318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44BE0B-D15C-4C0C-8F42-749450F262FF}"/>
              </a:ext>
            </a:extLst>
          </p:cNvPr>
          <p:cNvSpPr/>
          <p:nvPr/>
        </p:nvSpPr>
        <p:spPr>
          <a:xfrm>
            <a:off x="5858561" y="5205679"/>
            <a:ext cx="3396614" cy="318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1C0AF9-BFC8-4BDD-B52F-5B2BD564DA90}"/>
              </a:ext>
            </a:extLst>
          </p:cNvPr>
          <p:cNvSpPr/>
          <p:nvPr/>
        </p:nvSpPr>
        <p:spPr>
          <a:xfrm>
            <a:off x="8326353" y="3205924"/>
            <a:ext cx="3396614" cy="318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2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CA9B9B-9329-49D3-AC7E-88ED2E0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3" y="1799924"/>
            <a:ext cx="4574704" cy="3509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2B7ACB-4421-4F06-B203-DB6460D1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83" y="2372028"/>
            <a:ext cx="4905375" cy="1666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BC8852-10CC-40C4-83B2-82D2B534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84" y="4485972"/>
            <a:ext cx="4905374" cy="1647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F11B9A-2ECC-4968-ACFE-55F38933A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84" y="500514"/>
            <a:ext cx="4905374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901AE-C3AF-4307-A718-79A4CFF58373}"/>
              </a:ext>
            </a:extLst>
          </p:cNvPr>
          <p:cNvSpPr txBox="1"/>
          <p:nvPr/>
        </p:nvSpPr>
        <p:spPr>
          <a:xfrm>
            <a:off x="4977745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/>
              <a:t>시현</a:t>
            </a:r>
          </a:p>
        </p:txBody>
      </p:sp>
    </p:spTree>
    <p:extLst>
      <p:ext uri="{BB962C8B-B14F-4D97-AF65-F5344CB8AC3E}">
        <p14:creationId xmlns:p14="http://schemas.microsoft.com/office/powerpoint/2010/main" val="268087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49382"/>
            <a:ext cx="9144000" cy="933697"/>
          </a:xfrm>
        </p:spPr>
        <p:txBody>
          <a:bodyPr/>
          <a:lstStyle/>
          <a:p>
            <a:pPr algn="l"/>
            <a:r>
              <a:rPr lang="en-US" altLang="ko-KR" dirty="0"/>
              <a:t>6. </a:t>
            </a:r>
            <a:r>
              <a:rPr lang="ko-KR" altLang="en-US" dirty="0"/>
              <a:t>맺음말</a:t>
            </a:r>
            <a:r>
              <a:rPr lang="en-US" altLang="ko-KR" dirty="0"/>
              <a:t>, </a:t>
            </a:r>
            <a:r>
              <a:rPr lang="ko-KR" altLang="en-US" dirty="0"/>
              <a:t>참조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857" y="4449125"/>
            <a:ext cx="9953897" cy="128853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200" dirty="0">
                <a:hlinkClick r:id="rId2"/>
              </a:rPr>
              <a:t>https://m.blog.naver.com/PostView.nhn?blogId=dd1587&amp;logNo=221142530890&amp;proxyReferer=https:%2F%2Fwww.google.com%2F</a:t>
            </a:r>
            <a:endParaRPr lang="en-US" altLang="ko-KR" sz="2200" dirty="0"/>
          </a:p>
          <a:p>
            <a:pPr algn="l"/>
            <a:r>
              <a:rPr lang="en-US" altLang="ko-KR" sz="2200" dirty="0">
                <a:hlinkClick r:id="rId3"/>
              </a:rPr>
              <a:t>https://jiminon5.tistory.com/45</a:t>
            </a:r>
            <a:endParaRPr lang="en-US" altLang="ko-KR" sz="2200" dirty="0"/>
          </a:p>
          <a:p>
            <a:pPr algn="l"/>
            <a:r>
              <a:rPr lang="en-US" altLang="ko-KR" sz="2200" dirty="0">
                <a:hlinkClick r:id="rId4"/>
              </a:rPr>
              <a:t>http://blog.naver.com/PostView.nhn?blogId=tipsware&amp;logNo=221242072724http://blog.naver.com/PostView.nhn?blogId=tipsware&amp;logNo=221242072724</a:t>
            </a:r>
            <a:endParaRPr lang="en-US" altLang="ko-KR" sz="2200" dirty="0"/>
          </a:p>
          <a:p>
            <a:pPr algn="l"/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96C51-FBB9-4AEE-B153-22C08039F241}"/>
              </a:ext>
            </a:extLst>
          </p:cNvPr>
          <p:cNvSpPr txBox="1"/>
          <p:nvPr/>
        </p:nvSpPr>
        <p:spPr>
          <a:xfrm>
            <a:off x="903857" y="1908161"/>
            <a:ext cx="10384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처음에는 게임을 만든다는 것에 부담을 많이 느꼈는데 많은 </a:t>
            </a:r>
            <a:endParaRPr lang="en-US" altLang="ko-KR" sz="2800" dirty="0"/>
          </a:p>
          <a:p>
            <a:r>
              <a:rPr lang="ko-KR" altLang="en-US" sz="2800" dirty="0"/>
              <a:t>자료와 쉽게 접근할 수 있는</a:t>
            </a:r>
            <a:r>
              <a:rPr lang="en-US" altLang="ko-KR" sz="2800" dirty="0"/>
              <a:t> </a:t>
            </a:r>
            <a:r>
              <a:rPr lang="ko-KR" altLang="en-US" sz="2800" dirty="0"/>
              <a:t>프로그램으로 그런 프로그램도 </a:t>
            </a:r>
            <a:endParaRPr lang="en-US" altLang="ko-KR" sz="2800" dirty="0"/>
          </a:p>
          <a:p>
            <a:r>
              <a:rPr lang="ko-KR" altLang="en-US" sz="2800" dirty="0"/>
              <a:t>게임이 될 수 있다는 것을 느끼고 무엇보다 게임 프로그램을</a:t>
            </a:r>
            <a:r>
              <a:rPr lang="en-US" altLang="ko-KR" sz="2800" dirty="0"/>
              <a:t> </a:t>
            </a:r>
          </a:p>
          <a:p>
            <a:r>
              <a:rPr lang="ko-KR" altLang="en-US" sz="2800" dirty="0"/>
              <a:t>쉽게 접근 할 수 있다는 점이 재밌고 뜻 깊었습니다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83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6FE84-D54E-4588-B9A3-5D963254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11926"/>
            <a:ext cx="9144000" cy="2717074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게임 프로그래밍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sz="6000" dirty="0"/>
            </a:b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1290685-E11B-4188-A579-82E285120017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3936047" y="2879492"/>
            <a:ext cx="4319905" cy="37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15FAB-B3F9-4874-B329-44AB18B1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DDFFF-8097-47DD-8A4E-F128EBD2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문제 정의</a:t>
            </a: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처리할 순서와 처리할 내용</a:t>
            </a:r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프로그램 작성과 완성</a:t>
            </a:r>
            <a:endParaRPr lang="en-US" altLang="ko-KR" sz="3600" dirty="0"/>
          </a:p>
          <a:p>
            <a:r>
              <a:rPr lang="en-US" altLang="ko-KR" sz="3600" dirty="0"/>
              <a:t>4. </a:t>
            </a:r>
            <a:r>
              <a:rPr lang="ko-KR" altLang="en-US" sz="3600" dirty="0"/>
              <a:t>프로그램 실행과 문서화</a:t>
            </a:r>
            <a:endParaRPr lang="en-US" altLang="ko-KR" sz="3600" dirty="0"/>
          </a:p>
          <a:p>
            <a:r>
              <a:rPr lang="en-US" altLang="ko-KR" sz="3600" dirty="0"/>
              <a:t>5. </a:t>
            </a:r>
            <a:r>
              <a:rPr lang="ko-KR" altLang="en-US" sz="3600" dirty="0"/>
              <a:t>개선 및 시현</a:t>
            </a:r>
            <a:endParaRPr lang="en-US" altLang="ko-KR" sz="3600" dirty="0"/>
          </a:p>
          <a:p>
            <a:r>
              <a:rPr lang="en-US" altLang="ko-KR" sz="3600" dirty="0"/>
              <a:t>6. </a:t>
            </a:r>
            <a:r>
              <a:rPr lang="ko-KR" altLang="en-US" sz="3600" dirty="0"/>
              <a:t>맺음말</a:t>
            </a:r>
            <a:r>
              <a:rPr lang="en-US" altLang="ko-KR" sz="3600" dirty="0"/>
              <a:t>, </a:t>
            </a:r>
            <a:r>
              <a:rPr lang="ko-KR" altLang="en-US" sz="3600" dirty="0"/>
              <a:t>참조</a:t>
            </a:r>
            <a:r>
              <a:rPr lang="en-US" altLang="ko-KR" sz="3600" dirty="0"/>
              <a:t>(</a:t>
            </a:r>
            <a:r>
              <a:rPr lang="ko-KR" altLang="en-US" sz="3600" dirty="0"/>
              <a:t>출처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05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49382"/>
            <a:ext cx="9144000" cy="933697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문제 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1591293"/>
            <a:ext cx="11649694" cy="4904509"/>
          </a:xfrm>
        </p:spPr>
        <p:txBody>
          <a:bodyPr/>
          <a:lstStyle/>
          <a:p>
            <a:r>
              <a:rPr lang="en-US" altLang="ko-KR" sz="3600" dirty="0"/>
              <a:t>8.3.1(stopwatch game)</a:t>
            </a:r>
          </a:p>
          <a:p>
            <a:endParaRPr lang="en-US" altLang="ko-KR" sz="3600" dirty="0"/>
          </a:p>
          <a:p>
            <a:pPr algn="l"/>
            <a:r>
              <a:rPr lang="ko-KR" altLang="en-US" dirty="0"/>
              <a:t>이 게임은 </a:t>
            </a:r>
            <a:r>
              <a:rPr lang="en-US" altLang="ko-KR" dirty="0"/>
              <a:t>Enter</a:t>
            </a:r>
            <a:r>
              <a:rPr lang="ko-KR" altLang="en-US" dirty="0"/>
              <a:t>를 누르면 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초를 시작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재시작 하는 게임입니다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Enter</a:t>
            </a:r>
            <a:r>
              <a:rPr lang="ko-KR" altLang="en-US" dirty="0"/>
              <a:t>를 입력하게 되면 </a:t>
            </a:r>
            <a:r>
              <a:rPr lang="en-US" altLang="ko-KR" dirty="0"/>
              <a:t>1</a:t>
            </a:r>
            <a:r>
              <a:rPr lang="ko-KR" altLang="en-US" dirty="0"/>
              <a:t>초 씩 계산을 해서 처리하고 다시한번 </a:t>
            </a:r>
            <a:r>
              <a:rPr lang="en-US" altLang="ko-KR" dirty="0"/>
              <a:t>Enter</a:t>
            </a:r>
            <a:r>
              <a:rPr lang="ko-KR" altLang="en-US" dirty="0"/>
              <a:t>를 입력 시 시간을 정지하게 됩니다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dirty="0"/>
              <a:t>Space bar</a:t>
            </a:r>
            <a:r>
              <a:rPr lang="ko-KR" altLang="en-US" dirty="0"/>
              <a:t>를 입력하게 되면 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초가 </a:t>
            </a:r>
            <a:r>
              <a:rPr lang="en-US" altLang="ko-KR" dirty="0"/>
              <a:t>00</a:t>
            </a:r>
            <a:r>
              <a:rPr lang="ko-KR" altLang="en-US" dirty="0"/>
              <a:t>시</a:t>
            </a:r>
            <a:r>
              <a:rPr lang="en-US" altLang="ko-KR" dirty="0"/>
              <a:t>00</a:t>
            </a:r>
            <a:r>
              <a:rPr lang="ko-KR" altLang="en-US" dirty="0"/>
              <a:t>분</a:t>
            </a:r>
            <a:r>
              <a:rPr lang="en-US" altLang="ko-KR" dirty="0"/>
              <a:t>00</a:t>
            </a:r>
            <a:r>
              <a:rPr lang="ko-KR" altLang="en-US" dirty="0"/>
              <a:t>초로 초기화가 되어 리셋을</a:t>
            </a:r>
            <a:endParaRPr lang="en-US" altLang="ko-KR" dirty="0"/>
          </a:p>
          <a:p>
            <a:pPr algn="l"/>
            <a:r>
              <a:rPr lang="ko-KR" altLang="en-US" dirty="0"/>
              <a:t>할 수 있는 게임입니다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실시간으로 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초가 화면에 출력이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43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6" y="249382"/>
            <a:ext cx="11554691" cy="93369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처리할 순서와 처리할 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1591293"/>
            <a:ext cx="11649694" cy="4904509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int main(void)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display_time</a:t>
            </a:r>
            <a:r>
              <a:rPr lang="en-US" altLang="ko-KR" dirty="0"/>
              <a:t>(0, 0, 0);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getch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control_watch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	return 0;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30543-974C-4A7A-A07F-5DE8CE52B9C4}"/>
              </a:ext>
            </a:extLst>
          </p:cNvPr>
          <p:cNvSpPr txBox="1"/>
          <p:nvPr/>
        </p:nvSpPr>
        <p:spPr>
          <a:xfrm>
            <a:off x="5047014" y="976307"/>
            <a:ext cx="7144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 err="1"/>
              <a:t>display_time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화면에 실시간으로 </a:t>
            </a:r>
            <a:r>
              <a:rPr lang="en-US" altLang="ko-KR" sz="2400" dirty="0"/>
              <a:t>00</a:t>
            </a:r>
            <a:r>
              <a:rPr lang="ko-KR" altLang="en-US" sz="2400" dirty="0"/>
              <a:t>시 </a:t>
            </a:r>
            <a:r>
              <a:rPr lang="en-US" altLang="ko-KR" sz="2400" dirty="0"/>
              <a:t>00</a:t>
            </a:r>
            <a:r>
              <a:rPr lang="ko-KR" altLang="en-US" sz="2400" dirty="0"/>
              <a:t>분 </a:t>
            </a:r>
            <a:r>
              <a:rPr lang="en-US" altLang="ko-KR" sz="2400" dirty="0"/>
              <a:t>00</a:t>
            </a:r>
            <a:r>
              <a:rPr lang="ko-KR" altLang="en-US" sz="2400" dirty="0"/>
              <a:t>초를 화면에 출력하고 시작</a:t>
            </a:r>
            <a:r>
              <a:rPr lang="en-US" altLang="ko-KR" sz="2400" dirty="0"/>
              <a:t>, </a:t>
            </a:r>
            <a:r>
              <a:rPr lang="ko-KR" altLang="en-US" sz="2400" dirty="0"/>
              <a:t>정지</a:t>
            </a:r>
            <a:r>
              <a:rPr lang="en-US" altLang="ko-KR" sz="2400" dirty="0"/>
              <a:t>, </a:t>
            </a:r>
            <a:r>
              <a:rPr lang="ko-KR" altLang="en-US" sz="2400" dirty="0"/>
              <a:t>재시작 </a:t>
            </a:r>
            <a:r>
              <a:rPr lang="en-US" altLang="ko-KR" sz="2400" dirty="0"/>
              <a:t>, </a:t>
            </a:r>
            <a:r>
              <a:rPr lang="ko-KR" altLang="en-US" sz="2400" dirty="0"/>
              <a:t>종료의 간단한 조작 설명을 출력하는 함수입니다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 err="1"/>
              <a:t>getch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하나의 키를 입력 받기 위한 함수</a:t>
            </a:r>
            <a:endParaRPr lang="en-US" altLang="ko-KR" sz="2400" dirty="0"/>
          </a:p>
          <a:p>
            <a:r>
              <a:rPr lang="ko-KR" altLang="en-US" sz="2400" dirty="0"/>
              <a:t>입니다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&lt; Enter(</a:t>
            </a:r>
            <a:r>
              <a:rPr lang="ko-KR" altLang="en-US" sz="2400" dirty="0"/>
              <a:t>시작</a:t>
            </a:r>
            <a:r>
              <a:rPr lang="en-US" altLang="ko-KR" sz="2400" dirty="0"/>
              <a:t>/</a:t>
            </a:r>
            <a:r>
              <a:rPr lang="ko-KR" altLang="en-US" sz="2400" dirty="0"/>
              <a:t>정지</a:t>
            </a:r>
            <a:r>
              <a:rPr lang="en-US" altLang="ko-KR" sz="2400" dirty="0"/>
              <a:t>), Space(</a:t>
            </a:r>
            <a:r>
              <a:rPr lang="ko-KR" altLang="en-US" sz="2400" dirty="0"/>
              <a:t>재시작</a:t>
            </a:r>
            <a:r>
              <a:rPr lang="en-US" altLang="ko-KR" sz="2400" dirty="0"/>
              <a:t>), Esc(</a:t>
            </a:r>
            <a:r>
              <a:rPr lang="ko-KR" altLang="en-US" sz="2400" dirty="0"/>
              <a:t>종료</a:t>
            </a:r>
            <a:r>
              <a:rPr lang="en-US" altLang="ko-KR" sz="2400" dirty="0"/>
              <a:t>) &gt;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control_watch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Enter(</a:t>
            </a:r>
            <a:r>
              <a:rPr lang="ko-KR" altLang="en-US" sz="2400" dirty="0"/>
              <a:t>시작</a:t>
            </a:r>
            <a:r>
              <a:rPr lang="en-US" altLang="ko-KR" sz="2400" dirty="0"/>
              <a:t>/</a:t>
            </a:r>
            <a:r>
              <a:rPr lang="ko-KR" altLang="en-US" sz="2400" dirty="0"/>
              <a:t>정지</a:t>
            </a:r>
            <a:r>
              <a:rPr lang="en-US" altLang="ko-KR" sz="2400" dirty="0"/>
              <a:t>), Space(</a:t>
            </a:r>
            <a:r>
              <a:rPr lang="ko-KR" altLang="en-US" sz="2400" dirty="0"/>
              <a:t>재시작</a:t>
            </a:r>
            <a:r>
              <a:rPr lang="en-US" altLang="ko-KR" sz="2400" dirty="0"/>
              <a:t>), Esc(</a:t>
            </a:r>
            <a:r>
              <a:rPr lang="ko-KR" altLang="en-US" sz="2400" dirty="0"/>
              <a:t>종료</a:t>
            </a:r>
            <a:r>
              <a:rPr lang="en-US" altLang="ko-KR" sz="2400" dirty="0"/>
              <a:t>)</a:t>
            </a:r>
            <a:r>
              <a:rPr lang="ko-KR" altLang="en-US" sz="2400" dirty="0"/>
              <a:t>를 입력을 받아서 제어합니다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control_watch</a:t>
            </a:r>
            <a:r>
              <a:rPr lang="en-US" altLang="ko-KR" sz="2400" dirty="0"/>
              <a:t> </a:t>
            </a:r>
            <a:r>
              <a:rPr lang="ko-KR" altLang="en-US" sz="2400" dirty="0"/>
              <a:t>함수 안에</a:t>
            </a:r>
            <a:endParaRPr lang="en-US" altLang="ko-KR" sz="2400" dirty="0"/>
          </a:p>
          <a:p>
            <a:r>
              <a:rPr lang="en-US" altLang="ko-KR" sz="2400" dirty="0" err="1"/>
              <a:t>time_pass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호출 하는데 이 함수는 시간</a:t>
            </a:r>
            <a:r>
              <a:rPr lang="en-US" altLang="ko-KR" sz="2400" dirty="0"/>
              <a:t>, </a:t>
            </a:r>
            <a:r>
              <a:rPr lang="ko-KR" altLang="en-US" sz="2400" dirty="0"/>
              <a:t>분</a:t>
            </a:r>
            <a:r>
              <a:rPr lang="en-US" altLang="ko-KR" sz="2400" dirty="0"/>
              <a:t>, </a:t>
            </a:r>
            <a:r>
              <a:rPr lang="ko-KR" altLang="en-US" sz="2400" dirty="0"/>
              <a:t>초를 계산하여 처리하는 함수입니다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62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B672F-3533-4EE6-9E5D-8D75F59E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11326-2349-4121-92CB-BF18B275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display_time</a:t>
            </a:r>
            <a:r>
              <a:rPr lang="en-US" altLang="ko-KR" dirty="0"/>
              <a:t> </a:t>
            </a:r>
            <a:r>
              <a:rPr lang="ko-KR" altLang="en-US" dirty="0"/>
              <a:t>함수를 호출해 기본 화면을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getch</a:t>
            </a:r>
            <a:r>
              <a:rPr lang="en-US" altLang="ko-KR" dirty="0"/>
              <a:t> </a:t>
            </a:r>
            <a:r>
              <a:rPr lang="ko-KR" altLang="en-US" dirty="0"/>
              <a:t>함수를 호출해 </a:t>
            </a:r>
            <a:r>
              <a:rPr lang="ko-KR" altLang="en-US" sz="2800" dirty="0"/>
              <a:t>하나의 키를 입력 </a:t>
            </a:r>
            <a:r>
              <a:rPr lang="ko-KR" altLang="en-US" dirty="0"/>
              <a:t>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control_watch</a:t>
            </a:r>
            <a:r>
              <a:rPr lang="en-US" altLang="ko-KR" dirty="0"/>
              <a:t> </a:t>
            </a:r>
            <a:r>
              <a:rPr lang="ko-KR" altLang="en-US" dirty="0"/>
              <a:t>함수를 호출해서 시작</a:t>
            </a:r>
            <a:r>
              <a:rPr lang="en-US" altLang="ko-KR" dirty="0"/>
              <a:t>/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재시작</a:t>
            </a:r>
            <a:r>
              <a:rPr lang="en-US" altLang="ko-KR" dirty="0"/>
              <a:t>, </a:t>
            </a:r>
            <a:r>
              <a:rPr lang="ko-KR" altLang="en-US" dirty="0"/>
              <a:t>종료를 처리합니다</a:t>
            </a:r>
            <a:r>
              <a:rPr lang="en-US" altLang="ko-KR" dirty="0"/>
              <a:t>. </a:t>
            </a:r>
            <a:r>
              <a:rPr lang="ko-KR" altLang="en-US" dirty="0"/>
              <a:t>처리 과정에서 </a:t>
            </a:r>
            <a:r>
              <a:rPr lang="en-US" altLang="ko-KR" sz="2800" dirty="0" err="1"/>
              <a:t>time_pass</a:t>
            </a:r>
            <a:r>
              <a:rPr lang="en-US" altLang="ko-KR" sz="2800" dirty="0"/>
              <a:t> </a:t>
            </a:r>
            <a:r>
              <a:rPr lang="ko-KR" altLang="en-US" sz="2800" dirty="0"/>
              <a:t>함수를 통해 시</a:t>
            </a:r>
            <a:r>
              <a:rPr lang="en-US" altLang="ko-KR" sz="2800" dirty="0"/>
              <a:t>, </a:t>
            </a:r>
            <a:r>
              <a:rPr lang="ko-KR" altLang="en-US" sz="2800" dirty="0"/>
              <a:t>분</a:t>
            </a:r>
            <a:r>
              <a:rPr lang="en-US" altLang="ko-KR" sz="2800" dirty="0"/>
              <a:t>, </a:t>
            </a:r>
            <a:r>
              <a:rPr lang="ko-KR" altLang="en-US" sz="2800" dirty="0"/>
              <a:t>초를 계산을 하여 처리합니다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804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49382"/>
            <a:ext cx="9144000" cy="933697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프로그램 작성과 완성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1591293"/>
            <a:ext cx="9953897" cy="490450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math.h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conio.h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void </a:t>
            </a:r>
            <a:r>
              <a:rPr lang="en-US" altLang="ko-KR" dirty="0" err="1"/>
              <a:t>time_pass</a:t>
            </a:r>
            <a:r>
              <a:rPr lang="en-US" altLang="ko-KR" dirty="0"/>
              <a:t>(</a:t>
            </a:r>
            <a:r>
              <a:rPr lang="en-US" altLang="ko-KR" dirty="0" err="1"/>
              <a:t>time_t</a:t>
            </a:r>
            <a:r>
              <a:rPr lang="en-US" altLang="ko-KR" dirty="0"/>
              <a:t> start);</a:t>
            </a:r>
          </a:p>
          <a:p>
            <a:pPr algn="l"/>
            <a:r>
              <a:rPr lang="en-US" altLang="ko-KR" dirty="0"/>
              <a:t>void </a:t>
            </a:r>
            <a:r>
              <a:rPr lang="en-US" altLang="ko-KR" dirty="0" err="1"/>
              <a:t>display_time</a:t>
            </a:r>
            <a:r>
              <a:rPr lang="en-US" altLang="ko-KR" dirty="0"/>
              <a:t>(long </a:t>
            </a:r>
            <a:r>
              <a:rPr lang="en-US" altLang="ko-KR" dirty="0" err="1"/>
              <a:t>nhour</a:t>
            </a:r>
            <a:r>
              <a:rPr lang="en-US" altLang="ko-KR" dirty="0"/>
              <a:t>, long </a:t>
            </a:r>
            <a:r>
              <a:rPr lang="en-US" altLang="ko-KR" dirty="0" err="1"/>
              <a:t>nmin</a:t>
            </a:r>
            <a:r>
              <a:rPr lang="en-US" altLang="ko-KR" dirty="0"/>
              <a:t>, long </a:t>
            </a:r>
            <a:r>
              <a:rPr lang="en-US" altLang="ko-KR" dirty="0" err="1"/>
              <a:t>nsecond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void </a:t>
            </a:r>
            <a:r>
              <a:rPr lang="en-US" altLang="ko-KR" dirty="0" err="1"/>
              <a:t>control_watch</a:t>
            </a:r>
            <a:r>
              <a:rPr lang="en-US" altLang="ko-KR" dirty="0"/>
              <a:t>(void);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int main(void)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display_time</a:t>
            </a:r>
            <a:r>
              <a:rPr lang="en-US" altLang="ko-KR" dirty="0"/>
              <a:t>(0, 0, 0);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getch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control_watch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	return 0;</a:t>
            </a:r>
          </a:p>
          <a:p>
            <a:pPr algn="l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13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1B4B58-3296-4033-97F4-494603EF6A96}"/>
              </a:ext>
            </a:extLst>
          </p:cNvPr>
          <p:cNvSpPr txBox="1"/>
          <p:nvPr/>
        </p:nvSpPr>
        <p:spPr>
          <a:xfrm>
            <a:off x="444137" y="117693"/>
            <a:ext cx="485938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control_watch</a:t>
            </a:r>
            <a:r>
              <a:rPr lang="ko-KR" altLang="en-US" dirty="0"/>
              <a:t>(</a:t>
            </a:r>
            <a:r>
              <a:rPr lang="ko-KR" altLang="en-US" dirty="0" err="1"/>
              <a:t>void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time_t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start</a:t>
            </a:r>
            <a:r>
              <a:rPr lang="ko-KR" altLang="en-US" dirty="0"/>
              <a:t>=</a:t>
            </a:r>
            <a:r>
              <a:rPr lang="ko-KR" altLang="en-US" dirty="0" err="1"/>
              <a:t>time</a:t>
            </a:r>
            <a:r>
              <a:rPr lang="ko-KR" altLang="en-US" dirty="0"/>
              <a:t>(NULL);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time_pass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do</a:t>
            </a:r>
            <a:endParaRPr lang="ko-KR" altLang="en-US" dirty="0"/>
          </a:p>
          <a:p>
            <a:r>
              <a:rPr lang="ko-KR" altLang="en-US" dirty="0"/>
              <a:t>   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key</a:t>
            </a:r>
            <a:r>
              <a:rPr lang="ko-KR" altLang="en-US" dirty="0"/>
              <a:t>=</a:t>
            </a:r>
            <a:r>
              <a:rPr lang="ko-KR" altLang="en-US" dirty="0" err="1"/>
              <a:t>getch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switch</a:t>
            </a:r>
            <a:r>
              <a:rPr lang="ko-KR" altLang="en-US" dirty="0"/>
              <a:t>(</a:t>
            </a:r>
            <a:r>
              <a:rPr lang="ko-KR" altLang="en-US" dirty="0" err="1"/>
              <a:t>key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{</a:t>
            </a:r>
          </a:p>
          <a:p>
            <a:r>
              <a:rPr lang="ko-KR" altLang="en-US" dirty="0"/>
              <a:t>	   </a:t>
            </a:r>
            <a:r>
              <a:rPr lang="ko-KR" altLang="en-US" dirty="0" err="1"/>
              <a:t>case</a:t>
            </a:r>
            <a:r>
              <a:rPr lang="ko-KR" altLang="en-US" dirty="0"/>
              <a:t> 10 :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time_pass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   </a:t>
            </a:r>
            <a:r>
              <a:rPr lang="ko-KR" altLang="en-US" dirty="0" err="1"/>
              <a:t>case</a:t>
            </a:r>
            <a:r>
              <a:rPr lang="ko-KR" altLang="en-US" dirty="0"/>
              <a:t> 32 : 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start</a:t>
            </a:r>
            <a:r>
              <a:rPr lang="ko-KR" altLang="en-US" dirty="0"/>
              <a:t>=</a:t>
            </a:r>
            <a:r>
              <a:rPr lang="ko-KR" altLang="en-US" dirty="0" err="1"/>
              <a:t>time</a:t>
            </a:r>
            <a:r>
              <a:rPr lang="ko-KR" altLang="en-US" dirty="0"/>
              <a:t>(NULL);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time_pass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break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   </a:t>
            </a:r>
            <a:r>
              <a:rPr lang="ko-KR" altLang="en-US" dirty="0" err="1"/>
              <a:t>case</a:t>
            </a:r>
            <a:r>
              <a:rPr lang="ko-KR" altLang="en-US" dirty="0"/>
              <a:t> 27 : 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exit</a:t>
            </a:r>
            <a:r>
              <a:rPr lang="ko-KR" altLang="en-US" dirty="0"/>
              <a:t>(0);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break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   }</a:t>
            </a:r>
            <a:r>
              <a:rPr lang="ko-KR" altLang="en-US" dirty="0" err="1"/>
              <a:t>while</a:t>
            </a:r>
            <a:r>
              <a:rPr lang="ko-KR" altLang="en-US" dirty="0"/>
              <a:t>(</a:t>
            </a:r>
            <a:r>
              <a:rPr lang="ko-KR" altLang="en-US" dirty="0" err="1"/>
              <a:t>key</a:t>
            </a:r>
            <a:r>
              <a:rPr lang="ko-KR" altLang="en-US" dirty="0"/>
              <a:t>!=27);</a:t>
            </a:r>
          </a:p>
          <a:p>
            <a:endParaRPr lang="ko-KR" altLang="en-US" dirty="0"/>
          </a:p>
          <a:p>
            <a:r>
              <a:rPr lang="ko-KR" alt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7F42D-067C-4088-9FF9-F0737AADC646}"/>
              </a:ext>
            </a:extLst>
          </p:cNvPr>
          <p:cNvSpPr txBox="1"/>
          <p:nvPr/>
        </p:nvSpPr>
        <p:spPr>
          <a:xfrm>
            <a:off x="5930538" y="117693"/>
            <a:ext cx="59653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time_pass</a:t>
            </a:r>
            <a:r>
              <a:rPr lang="en-US" altLang="ko-KR" dirty="0"/>
              <a:t>(</a:t>
            </a:r>
            <a:r>
              <a:rPr lang="en-US" altLang="ko-KR" dirty="0" err="1"/>
              <a:t>time_t</a:t>
            </a:r>
            <a:r>
              <a:rPr lang="en-US" altLang="ko-KR" dirty="0"/>
              <a:t> start)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double hour, min, second;</a:t>
            </a:r>
          </a:p>
          <a:p>
            <a:r>
              <a:rPr lang="en-US" altLang="ko-KR" dirty="0"/>
              <a:t>long </a:t>
            </a:r>
            <a:r>
              <a:rPr lang="en-US" altLang="ko-KR" dirty="0" err="1"/>
              <a:t>nhour</a:t>
            </a:r>
            <a:r>
              <a:rPr lang="en-US" altLang="ko-KR" dirty="0"/>
              <a:t>, </a:t>
            </a:r>
            <a:r>
              <a:rPr lang="en-US" altLang="ko-KR" dirty="0" err="1"/>
              <a:t>nmin</a:t>
            </a:r>
            <a:r>
              <a:rPr lang="en-US" altLang="ko-KR" dirty="0"/>
              <a:t>, </a:t>
            </a:r>
            <a:r>
              <a:rPr lang="en-US" altLang="ko-KR" dirty="0" err="1"/>
              <a:t>nsecond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time_t</a:t>
            </a:r>
            <a:r>
              <a:rPr lang="en-US" altLang="ko-KR" dirty="0"/>
              <a:t> now;</a:t>
            </a:r>
          </a:p>
          <a:p>
            <a:r>
              <a:rPr lang="en-US" altLang="ko-KR" dirty="0"/>
              <a:t>while(!</a:t>
            </a:r>
            <a:r>
              <a:rPr lang="en-US" altLang="ko-KR" dirty="0" err="1"/>
              <a:t>kbhit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now=time(NULL);</a:t>
            </a:r>
          </a:p>
          <a:p>
            <a:r>
              <a:rPr lang="en-US" altLang="ko-KR" dirty="0"/>
              <a:t>	second=</a:t>
            </a:r>
            <a:r>
              <a:rPr lang="en-US" altLang="ko-KR" dirty="0" err="1"/>
              <a:t>difftime</a:t>
            </a:r>
            <a:r>
              <a:rPr lang="en-US" altLang="ko-KR" dirty="0"/>
              <a:t>(now, start);</a:t>
            </a:r>
          </a:p>
          <a:p>
            <a:r>
              <a:rPr lang="en-US" altLang="ko-KR" dirty="0"/>
              <a:t>	hour= (second/3600.);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nhour</a:t>
            </a:r>
            <a:r>
              <a:rPr lang="en-US" altLang="ko-KR" dirty="0"/>
              <a:t>= (long) hour;</a:t>
            </a:r>
          </a:p>
          <a:p>
            <a:r>
              <a:rPr lang="en-US" altLang="ko-KR" dirty="0"/>
              <a:t>	min= </a:t>
            </a:r>
            <a:r>
              <a:rPr lang="en-US" altLang="ko-KR" dirty="0" err="1"/>
              <a:t>fmod</a:t>
            </a:r>
            <a:r>
              <a:rPr lang="en-US" altLang="ko-KR" dirty="0"/>
              <a:t>(second, 3600.)/60;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nmin</a:t>
            </a:r>
            <a:r>
              <a:rPr lang="en-US" altLang="ko-KR" dirty="0"/>
              <a:t>= (long) min;</a:t>
            </a:r>
          </a:p>
          <a:p>
            <a:r>
              <a:rPr lang="en-US" altLang="ko-KR" dirty="0"/>
              <a:t>	second= </a:t>
            </a:r>
            <a:r>
              <a:rPr lang="en-US" altLang="ko-KR" dirty="0" err="1"/>
              <a:t>fmod</a:t>
            </a:r>
            <a:r>
              <a:rPr lang="en-US" altLang="ko-KR" dirty="0"/>
              <a:t>(second, 60);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nsecond</a:t>
            </a:r>
            <a:r>
              <a:rPr lang="en-US" altLang="ko-KR" dirty="0"/>
              <a:t>= (long) second;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display_time</a:t>
            </a:r>
            <a:r>
              <a:rPr lang="en-US" altLang="ko-KR" dirty="0"/>
              <a:t>(</a:t>
            </a:r>
            <a:r>
              <a:rPr lang="en-US" altLang="ko-KR" dirty="0" err="1"/>
              <a:t>nhour</a:t>
            </a:r>
            <a:r>
              <a:rPr lang="en-US" altLang="ko-KR" dirty="0"/>
              <a:t>, </a:t>
            </a:r>
            <a:r>
              <a:rPr lang="en-US" altLang="ko-KR" dirty="0" err="1"/>
              <a:t>nmin</a:t>
            </a:r>
            <a:r>
              <a:rPr lang="en-US" altLang="ko-KR" dirty="0"/>
              <a:t>, </a:t>
            </a:r>
            <a:r>
              <a:rPr lang="en-US" altLang="ko-KR" dirty="0" err="1"/>
              <a:t>nsecond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74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1B4B58-3296-4033-97F4-494603EF6A96}"/>
              </a:ext>
            </a:extLst>
          </p:cNvPr>
          <p:cNvSpPr txBox="1"/>
          <p:nvPr/>
        </p:nvSpPr>
        <p:spPr>
          <a:xfrm>
            <a:off x="444137" y="117693"/>
            <a:ext cx="8869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display_time</a:t>
            </a:r>
            <a:r>
              <a:rPr lang="en-US" altLang="ko-KR" dirty="0"/>
              <a:t>(long </a:t>
            </a:r>
            <a:r>
              <a:rPr lang="en-US" altLang="ko-KR" dirty="0" err="1"/>
              <a:t>nhour</a:t>
            </a:r>
            <a:r>
              <a:rPr lang="en-US" altLang="ko-KR" dirty="0"/>
              <a:t>, long </a:t>
            </a:r>
            <a:r>
              <a:rPr lang="en-US" altLang="ko-KR" dirty="0" err="1"/>
              <a:t>nmin</a:t>
            </a:r>
            <a:r>
              <a:rPr lang="en-US" altLang="ko-KR" dirty="0"/>
              <a:t>, long </a:t>
            </a:r>
            <a:r>
              <a:rPr lang="en-US" altLang="ko-KR" dirty="0" err="1"/>
              <a:t>nsecond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system("</a:t>
            </a:r>
            <a:r>
              <a:rPr lang="en-US" altLang="ko-KR" dirty="0" err="1"/>
              <a:t>cls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("stopwatch\n\n");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("%.2ld</a:t>
            </a:r>
            <a:r>
              <a:rPr lang="ko-KR" altLang="en-US" dirty="0"/>
              <a:t>시 </a:t>
            </a:r>
            <a:r>
              <a:rPr lang="en-US" altLang="ko-KR" dirty="0"/>
              <a:t>%.2ld</a:t>
            </a:r>
            <a:r>
              <a:rPr lang="ko-KR" altLang="en-US" dirty="0"/>
              <a:t>분 </a:t>
            </a:r>
            <a:r>
              <a:rPr lang="en-US" altLang="ko-KR" dirty="0"/>
              <a:t>%.2ld</a:t>
            </a:r>
            <a:r>
              <a:rPr lang="ko-KR" altLang="en-US" dirty="0"/>
              <a:t>초 </a:t>
            </a:r>
            <a:r>
              <a:rPr lang="en-US" altLang="ko-KR" dirty="0"/>
              <a:t>\n\n", </a:t>
            </a:r>
            <a:r>
              <a:rPr lang="en-US" altLang="ko-KR" dirty="0" err="1"/>
              <a:t>nhour</a:t>
            </a:r>
            <a:r>
              <a:rPr lang="en-US" altLang="ko-KR" dirty="0"/>
              <a:t>, </a:t>
            </a:r>
            <a:r>
              <a:rPr lang="en-US" altLang="ko-KR" dirty="0" err="1"/>
              <a:t>nmin</a:t>
            </a:r>
            <a:r>
              <a:rPr lang="en-US" altLang="ko-KR" dirty="0"/>
              <a:t>, </a:t>
            </a:r>
            <a:r>
              <a:rPr lang="en-US" altLang="ko-KR" dirty="0" err="1"/>
              <a:t>nsecond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("Enter:(</a:t>
            </a:r>
            <a:r>
              <a:rPr lang="ko-KR" altLang="en-US" dirty="0"/>
              <a:t>시작</a:t>
            </a:r>
            <a:r>
              <a:rPr lang="en-US" altLang="ko-KR" dirty="0"/>
              <a:t>/</a:t>
            </a:r>
            <a:r>
              <a:rPr lang="ko-KR" altLang="en-US" dirty="0"/>
              <a:t>정지</a:t>
            </a:r>
            <a:r>
              <a:rPr lang="en-US" altLang="ko-KR" dirty="0"/>
              <a:t>), SPACE:</a:t>
            </a:r>
            <a:r>
              <a:rPr lang="ko-KR" altLang="en-US" dirty="0"/>
              <a:t>재시작</a:t>
            </a:r>
            <a:r>
              <a:rPr lang="en-US" altLang="ko-KR" dirty="0"/>
              <a:t>, Esc:</a:t>
            </a:r>
            <a:r>
              <a:rPr lang="ko-KR" altLang="en-US" dirty="0"/>
              <a:t>종료</a:t>
            </a:r>
            <a:r>
              <a:rPr lang="en-US" altLang="ko-KR" dirty="0"/>
              <a:t>\n");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DFFC4-9EE4-4358-879C-D2B3C63A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3108959"/>
            <a:ext cx="6374675" cy="332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49382"/>
            <a:ext cx="9144000" cy="93369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프로그램 실행과 문서화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0E03D5-CEF4-4FA1-83F3-8CAA1917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2508069"/>
            <a:ext cx="6374675" cy="3930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2CB106-7BB8-42F0-99E5-247EBD3C9C0A}"/>
              </a:ext>
            </a:extLst>
          </p:cNvPr>
          <p:cNvSpPr txBox="1"/>
          <p:nvPr/>
        </p:nvSpPr>
        <p:spPr>
          <a:xfrm>
            <a:off x="444137" y="1767058"/>
            <a:ext cx="583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기본 시작 화면</a:t>
            </a:r>
          </a:p>
        </p:txBody>
      </p:sp>
    </p:spTree>
    <p:extLst>
      <p:ext uri="{BB962C8B-B14F-4D97-AF65-F5344CB8AC3E}">
        <p14:creationId xmlns:p14="http://schemas.microsoft.com/office/powerpoint/2010/main" val="330285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953</Words>
  <Application>Microsoft Office PowerPoint</Application>
  <PresentationFormat>와이드스크린</PresentationFormat>
  <Paragraphs>136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 게임 프로그래밍 8.3.1(stopwatch game) </vt:lpstr>
      <vt:lpstr>목차</vt:lpstr>
      <vt:lpstr>1. 문제 정의</vt:lpstr>
      <vt:lpstr>2. 처리할 순서와 처리할 내용</vt:lpstr>
      <vt:lpstr>순서</vt:lpstr>
      <vt:lpstr>3. 프로그램 작성과 완성</vt:lpstr>
      <vt:lpstr>PowerPoint 프레젠테이션</vt:lpstr>
      <vt:lpstr>PowerPoint 프레젠테이션</vt:lpstr>
      <vt:lpstr>4. 프로그램 실행과 문서화</vt:lpstr>
      <vt:lpstr>PowerPoint 프레젠테이션</vt:lpstr>
      <vt:lpstr>PowerPoint 프레젠테이션</vt:lpstr>
      <vt:lpstr>5. 개선 및 시현</vt:lpstr>
      <vt:lpstr>PowerPoint 프레젠테이션</vt:lpstr>
      <vt:lpstr>PowerPoint 프레젠테이션</vt:lpstr>
      <vt:lpstr>PowerPoint 프레젠테이션</vt:lpstr>
      <vt:lpstr>6. 맺음말, 참조(출처)</vt:lpstr>
      <vt:lpstr> 게임 프로그래밍  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quat</dc:creator>
  <cp:lastModifiedBy>quat</cp:lastModifiedBy>
  <cp:revision>39</cp:revision>
  <dcterms:created xsi:type="dcterms:W3CDTF">2020-10-04T07:43:24Z</dcterms:created>
  <dcterms:modified xsi:type="dcterms:W3CDTF">2020-10-04T17:15:04Z</dcterms:modified>
</cp:coreProperties>
</file>