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276" r:id="rId3"/>
    <p:sldId id="259" r:id="rId4"/>
    <p:sldId id="261" r:id="rId5"/>
    <p:sldId id="277" r:id="rId6"/>
    <p:sldId id="279" r:id="rId7"/>
    <p:sldId id="283" r:id="rId8"/>
    <p:sldId id="280" r:id="rId9"/>
    <p:sldId id="281" r:id="rId10"/>
    <p:sldId id="282" r:id="rId11"/>
    <p:sldId id="278" r:id="rId12"/>
    <p:sldId id="274" r:id="rId13"/>
  </p:sldIdLst>
  <p:sldSz cx="9144000" cy="6858000" type="screen4x3"/>
  <p:notesSz cx="6858000" cy="9144000"/>
  <p:embeddedFontLst>
    <p:embeddedFont>
      <p:font typeface="나눔고딕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>
      <p:cViewPr varScale="1">
        <p:scale>
          <a:sx n="75" d="100"/>
          <a:sy n="75" d="100"/>
        </p:scale>
        <p:origin x="12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jukrang&amp;logNo=40153490029&amp;beginTime=0&amp;jumpingVid=&amp;from=search&amp;redirect=Log&amp;widgetTypeCall=true" TargetMode="External"/><Relationship Id="rId7" Type="http://schemas.openxmlformats.org/officeDocument/2006/relationships/hyperlink" Target="https://blog.naver.com/music4537/221928055152" TargetMode="External"/><Relationship Id="rId2" Type="http://schemas.openxmlformats.org/officeDocument/2006/relationships/hyperlink" Target="https://m.blog.naver.com/bboma91/22051780275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leseo.com/js-key-events/" TargetMode="External"/><Relationship Id="rId5" Type="http://schemas.openxmlformats.org/officeDocument/2006/relationships/hyperlink" Target="https://m.blog.naver.com/gunhee_h/220502229917" TargetMode="External"/><Relationship Id="rId4" Type="http://schemas.openxmlformats.org/officeDocument/2006/relationships/hyperlink" Target="https://sas-study.tistory.com/14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A68E80D-7DE1-4E02-9544-CADFE3397A53}"/>
              </a:ext>
            </a:extLst>
          </p:cNvPr>
          <p:cNvPicPr/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>
          <a:xfrm>
            <a:off x="1004155" y="2636925"/>
            <a:ext cx="4091430" cy="3510562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E694231B-E909-485B-BB62-805FD2D4E05E}"/>
              </a:ext>
            </a:extLst>
          </p:cNvPr>
          <p:cNvSpPr txBox="1">
            <a:spLocks/>
          </p:cNvSpPr>
          <p:nvPr/>
        </p:nvSpPr>
        <p:spPr>
          <a:xfrm>
            <a:off x="1" y="195943"/>
            <a:ext cx="9144000" cy="2717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sz="6000" dirty="0"/>
              <a:t>(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_</a:t>
            </a:r>
            <a:r>
              <a:rPr lang="ko-KR" altLang="en-US" dirty="0" err="1"/>
              <a:t>공튀기기</a:t>
            </a:r>
            <a:r>
              <a:rPr lang="en-US" altLang="ko-KR" dirty="0"/>
              <a:t> </a:t>
            </a:r>
            <a:r>
              <a:rPr lang="ko-KR" altLang="en-US" dirty="0"/>
              <a:t>게임</a:t>
            </a:r>
            <a:r>
              <a:rPr lang="en-US" altLang="ko-KR" sz="6000" dirty="0"/>
              <a:t>)</a:t>
            </a:r>
            <a:br>
              <a:rPr lang="en-US" altLang="ko-KR" sz="6000" dirty="0"/>
            </a:br>
            <a:endParaRPr lang="ko-KR" altLang="en-US" dirty="0"/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30761411-9EF7-42B7-97F5-C0778EFA85F2}"/>
              </a:ext>
            </a:extLst>
          </p:cNvPr>
          <p:cNvSpPr txBox="1">
            <a:spLocks/>
          </p:cNvSpPr>
          <p:nvPr/>
        </p:nvSpPr>
        <p:spPr>
          <a:xfrm>
            <a:off x="5343878" y="4543875"/>
            <a:ext cx="2791327" cy="2383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소프트웨어학과</a:t>
            </a:r>
            <a:endParaRPr lang="en-US" altLang="ko-KR" dirty="0"/>
          </a:p>
          <a:p>
            <a:r>
              <a:rPr lang="ko-KR" altLang="en-US" dirty="0"/>
              <a:t>학번</a:t>
            </a:r>
            <a:r>
              <a:rPr lang="en-US" altLang="ko-KR" dirty="0"/>
              <a:t>: 2016848088</a:t>
            </a:r>
          </a:p>
          <a:p>
            <a:r>
              <a:rPr lang="ko-KR" altLang="en-US" dirty="0"/>
              <a:t>학년</a:t>
            </a:r>
            <a:r>
              <a:rPr lang="en-US" altLang="ko-KR" dirty="0"/>
              <a:t>: 3</a:t>
            </a:r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 err="1"/>
              <a:t>장재희</a:t>
            </a:r>
            <a:endParaRPr lang="en-US" altLang="ko-KR" dirty="0"/>
          </a:p>
          <a:p>
            <a:r>
              <a:rPr lang="ko-KR" altLang="en-US" dirty="0"/>
              <a:t>날짜</a:t>
            </a:r>
            <a:r>
              <a:rPr lang="en-US" altLang="ko-KR" dirty="0"/>
              <a:t>: 2020.11-14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476672"/>
            <a:ext cx="8666018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개선 프로그램 작성과 완성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CAA0B3-D3A4-49CC-89D0-28C852F4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662"/>
            <a:ext cx="4572000" cy="54343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7110D3-D744-4956-B57B-46C608F37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23662"/>
            <a:ext cx="4573245" cy="543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1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5F036-5B4A-4ED0-B880-242B0A3D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6. </a:t>
            </a:r>
            <a:r>
              <a:rPr lang="ko-KR" altLang="en-US" dirty="0"/>
              <a:t>시현 </a:t>
            </a:r>
            <a:r>
              <a:rPr lang="en-US" altLang="ko-KR" dirty="0"/>
              <a:t>&amp; </a:t>
            </a:r>
            <a:r>
              <a:rPr lang="ko-KR" altLang="en-US" dirty="0"/>
              <a:t>참조</a:t>
            </a:r>
            <a:r>
              <a:rPr lang="en-US" altLang="ko-KR" dirty="0"/>
              <a:t>(</a:t>
            </a:r>
            <a:r>
              <a:rPr lang="ko-KR" altLang="en-US" dirty="0"/>
              <a:t>출처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C77E692-6C65-4AEA-9945-CACE4F3F70D4}"/>
              </a:ext>
            </a:extLst>
          </p:cNvPr>
          <p:cNvSpPr txBox="1">
            <a:spLocks/>
          </p:cNvSpPr>
          <p:nvPr/>
        </p:nvSpPr>
        <p:spPr>
          <a:xfrm>
            <a:off x="97971" y="1865490"/>
            <a:ext cx="8948057" cy="471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B6266BF-951E-4382-A310-5AE4D903B55E}"/>
              </a:ext>
            </a:extLst>
          </p:cNvPr>
          <p:cNvSpPr txBox="1">
            <a:spLocks/>
          </p:cNvSpPr>
          <p:nvPr/>
        </p:nvSpPr>
        <p:spPr>
          <a:xfrm>
            <a:off x="452873" y="3483715"/>
            <a:ext cx="7947373" cy="3099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400" dirty="0">
                <a:hlinkClick r:id="rId2"/>
              </a:rPr>
              <a:t>https://m.blog.naver.com/bboma91/220517802750</a:t>
            </a:r>
            <a:endParaRPr lang="en-US" altLang="ko-KR" sz="3400" dirty="0"/>
          </a:p>
          <a:p>
            <a:r>
              <a:rPr lang="en-US" altLang="ko-KR" sz="3400" dirty="0">
                <a:hlinkClick r:id="rId3"/>
              </a:rPr>
              <a:t>http://blog.naver.com/PostView.nhn?blogId=jukrang&amp;logNo=40153490029&amp;beginTime=0&amp;jumpingVid=&amp;from=search&amp;redirect=Log&amp;widgetTypeCall=true</a:t>
            </a:r>
            <a:endParaRPr lang="en-US" altLang="ko-KR" sz="3400" dirty="0"/>
          </a:p>
          <a:p>
            <a:r>
              <a:rPr lang="en-US" altLang="ko-KR" sz="3400" dirty="0">
                <a:hlinkClick r:id="rId4"/>
              </a:rPr>
              <a:t>https://sas-study.tistory.com/143</a:t>
            </a:r>
            <a:endParaRPr lang="en-US" altLang="ko-KR" sz="3400" dirty="0"/>
          </a:p>
          <a:p>
            <a:r>
              <a:rPr lang="en-US" altLang="ko-KR" sz="3400" dirty="0">
                <a:hlinkClick r:id="rId5"/>
              </a:rPr>
              <a:t>https://m.blog.naver.com/gunhee_h/220502229917</a:t>
            </a:r>
            <a:endParaRPr lang="en-US" altLang="ko-KR" sz="3400" dirty="0"/>
          </a:p>
          <a:p>
            <a:r>
              <a:rPr lang="en-US" altLang="ko-KR" sz="3400" dirty="0">
                <a:hlinkClick r:id="rId6"/>
              </a:rPr>
              <a:t>https://www.daleseo.com/js-key-events/</a:t>
            </a:r>
            <a:endParaRPr lang="en-US" altLang="ko-KR" sz="3400" dirty="0"/>
          </a:p>
          <a:p>
            <a:r>
              <a:rPr lang="en-US" altLang="ko-KR" sz="3400" dirty="0">
                <a:hlinkClick r:id="rId7"/>
              </a:rPr>
              <a:t>https://blog.naver.com/music4537/221928055152</a:t>
            </a:r>
            <a:endParaRPr lang="en-US" altLang="ko-KR" sz="3400" dirty="0"/>
          </a:p>
          <a:p>
            <a:r>
              <a:rPr lang="en-US" altLang="ko-KR" sz="3400" dirty="0"/>
              <a:t>https://developer.mozilla.org/ko/docs/Games/Tutorials/%EC%88%9C%EC%88%98%ED%95%9C_%EC%9E%90%EB%B0%94%EC%8A%A4%ED%81%AC%EB%A6%BD%ED%8A%B8%EB%A5%BC_%EC%9D%B4%EC%9A%A9%ED%95%9C_2D_%EB%B2%BD%EB%8F%8C%EA%B9%A8%EA%B8%B0_%EA%B2%8C%EC%9E%84/Paddle_and_keyboard_controls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3BBF177-4A5C-4BED-9915-856694A09B64}"/>
              </a:ext>
            </a:extLst>
          </p:cNvPr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시현</a:t>
            </a:r>
          </a:p>
        </p:txBody>
      </p:sp>
    </p:spTree>
    <p:extLst>
      <p:ext uri="{BB962C8B-B14F-4D97-AF65-F5344CB8AC3E}">
        <p14:creationId xmlns:p14="http://schemas.microsoft.com/office/powerpoint/2010/main" val="370077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6FE84-D54E-4588-B9A3-5D9632544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8" y="692696"/>
            <a:ext cx="6858000" cy="2037806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게임 프로그래밍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br>
              <a:rPr lang="en-US" altLang="ko-KR" sz="4500" dirty="0"/>
            </a:b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1290685-E11B-4188-A579-82E285120017}"/>
              </a:ext>
            </a:extLst>
          </p:cNvPr>
          <p:cNvPicPr/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>
          <a:xfrm>
            <a:off x="2952033" y="2996952"/>
            <a:ext cx="3239929" cy="28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>
            <a:extLst>
              <a:ext uri="{FF2B5EF4-FFF2-40B4-BE49-F238E27FC236}">
                <a16:creationId xmlns:a16="http://schemas.microsoft.com/office/drawing/2014/main" id="{C23F7109-1530-4CFF-8132-5FB02DCC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48680"/>
            <a:ext cx="1682841" cy="953877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목차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B92FDC2-255E-4168-9C40-938765C4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957982"/>
            <a:ext cx="8496944" cy="435133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문제 정의</a:t>
            </a:r>
            <a:endParaRPr lang="en-US" altLang="ko-KR" sz="3600" dirty="0"/>
          </a:p>
          <a:p>
            <a:r>
              <a:rPr lang="en-US" altLang="ko-KR" sz="3600" dirty="0"/>
              <a:t>2. </a:t>
            </a:r>
            <a:r>
              <a:rPr lang="ko-KR" altLang="en-US" sz="3600" dirty="0"/>
              <a:t>처리할 주요 함수</a:t>
            </a:r>
            <a:endParaRPr lang="en-US" altLang="ko-KR" sz="3600" dirty="0"/>
          </a:p>
          <a:p>
            <a:r>
              <a:rPr lang="en-US" altLang="ko-KR" sz="3600" dirty="0"/>
              <a:t>3. </a:t>
            </a:r>
            <a:r>
              <a:rPr lang="ko-KR" altLang="en-US" sz="3600" dirty="0"/>
              <a:t>개선</a:t>
            </a:r>
            <a:endParaRPr lang="en-US" altLang="ko-KR" sz="3600" dirty="0"/>
          </a:p>
          <a:p>
            <a:r>
              <a:rPr lang="en-US" altLang="ko-KR" sz="3600" dirty="0"/>
              <a:t>4. </a:t>
            </a:r>
            <a:r>
              <a:rPr lang="ko-KR" altLang="en-US" sz="3600" dirty="0"/>
              <a:t>개선 주요 함수</a:t>
            </a:r>
            <a:endParaRPr lang="en-US" altLang="ko-KR" sz="3600" dirty="0"/>
          </a:p>
          <a:p>
            <a:r>
              <a:rPr lang="en-US" altLang="ko-KR" sz="3600" dirty="0"/>
              <a:t>5. </a:t>
            </a:r>
            <a:r>
              <a:rPr lang="ko-KR" altLang="en-US" sz="3600" dirty="0"/>
              <a:t>개선 프로그램 작성과 완성</a:t>
            </a:r>
            <a:endParaRPr lang="en-US" altLang="ko-KR" sz="3600" dirty="0"/>
          </a:p>
          <a:p>
            <a:r>
              <a:rPr lang="en-US" altLang="ko-KR" sz="3600" dirty="0"/>
              <a:t>6. </a:t>
            </a:r>
            <a:r>
              <a:rPr lang="ko-KR" altLang="en-US" sz="3600" dirty="0"/>
              <a:t>시현 </a:t>
            </a:r>
            <a:r>
              <a:rPr lang="en-US" altLang="ko-KR" sz="3600" dirty="0"/>
              <a:t>&amp; </a:t>
            </a:r>
            <a:r>
              <a:rPr lang="ko-KR" altLang="en-US" sz="3600" dirty="0"/>
              <a:t>참조</a:t>
            </a:r>
            <a:r>
              <a:rPr lang="en-US" altLang="ko-KR" sz="3600" dirty="0"/>
              <a:t>(</a:t>
            </a:r>
            <a:r>
              <a:rPr lang="ko-KR" altLang="en-US" sz="3600" dirty="0"/>
              <a:t>출처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3" y="1044287"/>
            <a:ext cx="6858000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문제 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9D38C-BD5A-4D10-9539-D2A2E27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2050720"/>
            <a:ext cx="8737271" cy="3678382"/>
          </a:xfrm>
        </p:spPr>
        <p:txBody>
          <a:bodyPr>
            <a:normAutofit/>
          </a:bodyPr>
          <a:lstStyle/>
          <a:p>
            <a:r>
              <a:rPr lang="en-US" altLang="ko-KR" sz="3300" dirty="0">
                <a:solidFill>
                  <a:schemeClr val="tx1"/>
                </a:solidFill>
              </a:rPr>
              <a:t>&lt;3</a:t>
            </a:r>
            <a:r>
              <a:rPr lang="ko-KR" altLang="en-US" sz="3300" dirty="0">
                <a:solidFill>
                  <a:schemeClr val="tx1"/>
                </a:solidFill>
              </a:rPr>
              <a:t>장 </a:t>
            </a:r>
            <a:r>
              <a:rPr lang="ko-KR" altLang="en-US" sz="3300" dirty="0" err="1">
                <a:solidFill>
                  <a:schemeClr val="tx1"/>
                </a:solidFill>
              </a:rPr>
              <a:t>공튀기기</a:t>
            </a:r>
            <a:r>
              <a:rPr lang="ko-KR" altLang="en-US" sz="3300" dirty="0">
                <a:solidFill>
                  <a:schemeClr val="tx1"/>
                </a:solidFill>
              </a:rPr>
              <a:t> 게임</a:t>
            </a:r>
            <a:r>
              <a:rPr lang="en-US" altLang="ko-KR" sz="3300" dirty="0">
                <a:solidFill>
                  <a:schemeClr val="tx1"/>
                </a:solidFill>
              </a:rPr>
              <a:t>&gt;</a:t>
            </a:r>
          </a:p>
          <a:p>
            <a:endParaRPr lang="en-US" altLang="ko-KR" sz="3300" dirty="0">
              <a:solidFill>
                <a:schemeClr val="tx1"/>
              </a:solidFill>
            </a:endParaRPr>
          </a:p>
          <a:p>
            <a:pPr algn="l"/>
            <a:r>
              <a:rPr lang="ko-KR" altLang="en-US" sz="2800" dirty="0">
                <a:solidFill>
                  <a:schemeClr val="tx1"/>
                </a:solidFill>
              </a:rPr>
              <a:t>이 게임은 상자 안에서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>
                <a:solidFill>
                  <a:schemeClr val="tx1"/>
                </a:solidFill>
              </a:rPr>
              <a:t>공이 상하좌우에 부딪히게 되면 공의 방향을 바꿔서 상자 안에서 수평 속도와 수직 속도를 </a:t>
            </a:r>
            <a:r>
              <a:rPr lang="en-US" altLang="ko-KR" sz="2800" dirty="0">
                <a:solidFill>
                  <a:schemeClr val="tx1"/>
                </a:solidFill>
              </a:rPr>
              <a:t>10</a:t>
            </a:r>
            <a:r>
              <a:rPr lang="ko-KR" altLang="en-US" sz="2800" dirty="0">
                <a:solidFill>
                  <a:schemeClr val="tx1"/>
                </a:solidFill>
              </a:rPr>
              <a:t>에서</a:t>
            </a:r>
            <a:r>
              <a:rPr lang="en-US" altLang="ko-KR" sz="2800" dirty="0">
                <a:solidFill>
                  <a:schemeClr val="tx1"/>
                </a:solidFill>
              </a:rPr>
              <a:t> – 10 </a:t>
            </a:r>
            <a:r>
              <a:rPr lang="ko-KR" altLang="en-US" sz="2800" dirty="0">
                <a:solidFill>
                  <a:schemeClr val="tx1"/>
                </a:solidFill>
              </a:rPr>
              <a:t>까지 조절을 해서 공을 계속 튀기는 게임입니다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743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476672"/>
            <a:ext cx="8666018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처리할 주요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9D38C-BD5A-4D10-9539-D2A2E27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" y="1648746"/>
            <a:ext cx="8948057" cy="4717872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dirty="0">
                <a:solidFill>
                  <a:schemeClr val="tx1"/>
                </a:solidFill>
              </a:rPr>
              <a:t>function </a:t>
            </a:r>
            <a:r>
              <a:rPr lang="en-US" altLang="ko-KR" sz="2200" dirty="0" err="1">
                <a:solidFill>
                  <a:schemeClr val="tx1"/>
                </a:solidFill>
              </a:rPr>
              <a:t>init</a:t>
            </a:r>
            <a:r>
              <a:rPr lang="en-US" altLang="ko-KR" sz="2200" dirty="0">
                <a:solidFill>
                  <a:schemeClr val="tx1"/>
                </a:solidFill>
              </a:rPr>
              <a:t>()			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Init()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함수는 캔버스로 공을 색칠하고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	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moveball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0.1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초마다 한번씩 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불러옵니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algn="l"/>
            <a:r>
              <a:rPr lang="en-US" altLang="ko-KR" sz="2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dirty="0">
                <a:solidFill>
                  <a:schemeClr val="tx1"/>
                </a:solidFill>
              </a:rPr>
              <a:t>function </a:t>
            </a:r>
            <a:r>
              <a:rPr lang="en-US" altLang="ko-KR" sz="2200" dirty="0" err="1">
                <a:solidFill>
                  <a:schemeClr val="tx1"/>
                </a:solidFill>
              </a:rPr>
              <a:t>moveball</a:t>
            </a:r>
            <a:r>
              <a:rPr lang="en-US" altLang="ko-KR" sz="2200" dirty="0">
                <a:solidFill>
                  <a:schemeClr val="tx1"/>
                </a:solidFill>
              </a:rPr>
              <a:t>()		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moveball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함수는 공과 사격형 벽을 그립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니다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algn="l"/>
            <a:endParaRPr lang="en-US" altLang="ko-KR" sz="2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dirty="0">
                <a:solidFill>
                  <a:schemeClr val="tx1"/>
                </a:solidFill>
              </a:rPr>
              <a:t>function </a:t>
            </a:r>
            <a:r>
              <a:rPr lang="en-US" altLang="ko-KR" sz="2200" dirty="0" err="1">
                <a:solidFill>
                  <a:schemeClr val="tx1"/>
                </a:solidFill>
              </a:rPr>
              <a:t>moveandcheck</a:t>
            </a:r>
            <a:r>
              <a:rPr lang="en-US" altLang="ko-KR" sz="2200" dirty="0">
                <a:solidFill>
                  <a:schemeClr val="tx1"/>
                </a:solidFill>
              </a:rPr>
              <a:t>()	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moveandcheck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함수는 공의 이동과 공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벽과 부딪혔는지 확인하여 부딪힐 경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우 방향을 변경하는 함수입니다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	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algn="l"/>
            <a:endParaRPr lang="en-US" altLang="ko-KR" sz="2200" dirty="0">
              <a:solidFill>
                <a:schemeClr val="tx1"/>
              </a:solidFill>
            </a:endParaRPr>
          </a:p>
          <a:p>
            <a:pPr algn="l"/>
            <a:r>
              <a:rPr lang="en-US" altLang="ko-KR" sz="2200" dirty="0">
                <a:solidFill>
                  <a:schemeClr val="tx1"/>
                </a:solidFill>
              </a:rPr>
              <a:t>function change()		change() </a:t>
            </a:r>
            <a:r>
              <a:rPr lang="ko-KR" altLang="en-US" sz="2200" dirty="0">
                <a:solidFill>
                  <a:schemeClr val="tx1"/>
                </a:solidFill>
              </a:rPr>
              <a:t>함수는 수직</a:t>
            </a:r>
            <a:r>
              <a:rPr lang="en-US" altLang="ko-KR" sz="2200" dirty="0">
                <a:solidFill>
                  <a:schemeClr val="tx1"/>
                </a:solidFill>
              </a:rPr>
              <a:t>,</a:t>
            </a:r>
            <a:r>
              <a:rPr lang="ko-KR" altLang="en-US" sz="2200" dirty="0">
                <a:solidFill>
                  <a:schemeClr val="tx1"/>
                </a:solidFill>
              </a:rPr>
              <a:t>수평 속도를 조절</a:t>
            </a:r>
            <a:r>
              <a:rPr lang="en-US" altLang="ko-KR" sz="2200" dirty="0">
                <a:solidFill>
                  <a:schemeClr val="tx1"/>
                </a:solidFill>
              </a:rPr>
              <a:t>				</a:t>
            </a:r>
            <a:r>
              <a:rPr lang="ko-KR" altLang="en-US" sz="2200" dirty="0">
                <a:solidFill>
                  <a:schemeClr val="tx1"/>
                </a:solidFill>
              </a:rPr>
              <a:t>하는 함수입니다</a:t>
            </a:r>
            <a:r>
              <a:rPr lang="en-US" altLang="ko-KR" sz="2200" dirty="0">
                <a:solidFill>
                  <a:schemeClr val="tx1"/>
                </a:solidFill>
              </a:rPr>
              <a:t>.</a:t>
            </a:r>
            <a:endParaRPr lang="en-US" altLang="ko-KR" sz="2200" dirty="0"/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4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476672"/>
            <a:ext cx="8666018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9D38C-BD5A-4D10-9539-D2A2E27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" y="1340768"/>
            <a:ext cx="8948057" cy="471787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이 게임에서 공을 주고 받을 수 있는 </a:t>
            </a:r>
            <a:r>
              <a:rPr lang="ko-KR" altLang="en-US" sz="2000" dirty="0" err="1">
                <a:solidFill>
                  <a:schemeClr val="tx1"/>
                </a:solidFill>
              </a:rPr>
              <a:t>파랑색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노란색 패들이 있고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각 패들의 남은 목숨을 표시해주고 만약 공을 받지 못한다면 목숨을 하나 줄이고 목숨이 </a:t>
            </a:r>
            <a:r>
              <a:rPr lang="en-US" altLang="ko-KR" sz="2000" dirty="0">
                <a:solidFill>
                  <a:schemeClr val="tx1"/>
                </a:solidFill>
              </a:rPr>
              <a:t>0</a:t>
            </a:r>
            <a:r>
              <a:rPr lang="ko-KR" altLang="en-US" sz="2000" dirty="0">
                <a:solidFill>
                  <a:schemeClr val="tx1"/>
                </a:solidFill>
              </a:rPr>
              <a:t>이 되면 게임을 종료하고 </a:t>
            </a:r>
            <a:r>
              <a:rPr lang="ko-KR" altLang="en-US" sz="2000" dirty="0" err="1">
                <a:solidFill>
                  <a:schemeClr val="tx1"/>
                </a:solidFill>
              </a:rPr>
              <a:t>어느색</a:t>
            </a:r>
            <a:r>
              <a:rPr lang="ko-KR" altLang="en-US" sz="2000" dirty="0">
                <a:solidFill>
                  <a:schemeClr val="tx1"/>
                </a:solidFill>
              </a:rPr>
              <a:t> 패들이 이겼는지 출력합니다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그리고 하단 폼에 게임 다시 시작 버튼을 누르면 게임을 다시 시작할 수 있습니다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 err="1">
                <a:solidFill>
                  <a:schemeClr val="tx1"/>
                </a:solidFill>
              </a:rPr>
              <a:t>파랑색</a:t>
            </a:r>
            <a:r>
              <a:rPr lang="ko-KR" altLang="en-US" sz="2000" dirty="0">
                <a:solidFill>
                  <a:schemeClr val="tx1"/>
                </a:solidFill>
              </a:rPr>
              <a:t> 패들은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키보드 좌우로 컨트롤합니다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노랑색 패들은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마우스로 좌우를 </a:t>
            </a:r>
            <a:r>
              <a:rPr lang="ko-KR" altLang="en-US" sz="2000" dirty="0" err="1">
                <a:solidFill>
                  <a:schemeClr val="tx1"/>
                </a:solidFill>
              </a:rPr>
              <a:t>컨르롤합니다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9F0ECB-7093-4A97-8AD1-337FA24F3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780928"/>
            <a:ext cx="453565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476672"/>
            <a:ext cx="8666018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개선 주요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9D38C-BD5A-4D10-9539-D2A2E27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" y="1663456"/>
            <a:ext cx="8948057" cy="471787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keyDownHandler</a:t>
            </a:r>
            <a:r>
              <a:rPr lang="en-US" altLang="ko-KR" sz="2000" dirty="0">
                <a:solidFill>
                  <a:schemeClr val="tx1"/>
                </a:solidFill>
              </a:rPr>
              <a:t>(e) - </a:t>
            </a:r>
            <a:r>
              <a:rPr lang="ko-KR" altLang="en-US" sz="2000" dirty="0">
                <a:solidFill>
                  <a:schemeClr val="tx1"/>
                </a:solidFill>
              </a:rPr>
              <a:t>키를 누를 때 좌우 컨트롤하는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keyUpHandler</a:t>
            </a:r>
            <a:r>
              <a:rPr lang="en-US" altLang="ko-KR" sz="2000" dirty="0">
                <a:solidFill>
                  <a:schemeClr val="tx1"/>
                </a:solidFill>
              </a:rPr>
              <a:t>(e) - </a:t>
            </a:r>
            <a:r>
              <a:rPr lang="ko-KR" altLang="en-US" sz="2000" dirty="0">
                <a:solidFill>
                  <a:schemeClr val="tx1"/>
                </a:solidFill>
              </a:rPr>
              <a:t>키를 뗄 때 정지하는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mouseMoveHandler</a:t>
            </a:r>
            <a:r>
              <a:rPr lang="en-US" altLang="ko-KR" sz="2000" dirty="0">
                <a:solidFill>
                  <a:schemeClr val="tx1"/>
                </a:solidFill>
              </a:rPr>
              <a:t>(e) - </a:t>
            </a:r>
            <a:r>
              <a:rPr lang="ko-KR" altLang="en-US" sz="2000" dirty="0">
                <a:solidFill>
                  <a:schemeClr val="tx1"/>
                </a:solidFill>
              </a:rPr>
              <a:t>마우스로 좌우 컨트롤하는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drawPaddle</a:t>
            </a:r>
            <a:r>
              <a:rPr lang="en-US" altLang="ko-KR" sz="2000" dirty="0">
                <a:solidFill>
                  <a:schemeClr val="tx1"/>
                </a:solidFill>
              </a:rPr>
              <a:t>() - </a:t>
            </a:r>
            <a:r>
              <a:rPr lang="ko-KR" altLang="en-US" sz="2000" dirty="0">
                <a:solidFill>
                  <a:schemeClr val="tx1"/>
                </a:solidFill>
              </a:rPr>
              <a:t>노란색 패들을 그리는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drawPaddle2() - </a:t>
            </a:r>
            <a:r>
              <a:rPr lang="ko-KR" altLang="en-US" sz="2000" dirty="0">
                <a:solidFill>
                  <a:schemeClr val="tx1"/>
                </a:solidFill>
              </a:rPr>
              <a:t>파란색 패들을 그리는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drawBall</a:t>
            </a:r>
            <a:r>
              <a:rPr lang="en-US" altLang="ko-KR" sz="2000" dirty="0">
                <a:solidFill>
                  <a:schemeClr val="tx1"/>
                </a:solidFill>
              </a:rPr>
              <a:t>() - </a:t>
            </a:r>
            <a:r>
              <a:rPr lang="ko-KR" altLang="en-US" sz="2000" dirty="0">
                <a:solidFill>
                  <a:schemeClr val="tx1"/>
                </a:solidFill>
              </a:rPr>
              <a:t>공을 그리는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drawScore</a:t>
            </a:r>
            <a:r>
              <a:rPr lang="en-US" altLang="ko-KR" sz="2000" dirty="0">
                <a:solidFill>
                  <a:schemeClr val="tx1"/>
                </a:solidFill>
              </a:rPr>
              <a:t>() - </a:t>
            </a:r>
            <a:r>
              <a:rPr lang="ko-KR" altLang="en-US" sz="2000" dirty="0">
                <a:solidFill>
                  <a:schemeClr val="tx1"/>
                </a:solidFill>
              </a:rPr>
              <a:t>파란색 남은 목숨 표시하는 함수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drawScore2() - </a:t>
            </a:r>
            <a:r>
              <a:rPr lang="ko-KR" altLang="en-US" sz="2000" dirty="0">
                <a:solidFill>
                  <a:schemeClr val="tx1"/>
                </a:solidFill>
              </a:rPr>
              <a:t>노란색 남은 목숨 표시하는 함</a:t>
            </a:r>
          </a:p>
        </p:txBody>
      </p:sp>
    </p:spTree>
    <p:extLst>
      <p:ext uri="{BB962C8B-B14F-4D97-AF65-F5344CB8AC3E}">
        <p14:creationId xmlns:p14="http://schemas.microsoft.com/office/powerpoint/2010/main" val="13338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476672"/>
            <a:ext cx="8666018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개선 주요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9D38C-BD5A-4D10-9539-D2A2E27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" y="1663456"/>
            <a:ext cx="8948057" cy="471787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function draw() - </a:t>
            </a:r>
            <a:r>
              <a:rPr lang="ko-KR" altLang="en-US" sz="2000" dirty="0">
                <a:solidFill>
                  <a:schemeClr val="tx1"/>
                </a:solidFill>
              </a:rPr>
              <a:t>사각형 면에서 공이 왼쪽과 오른쪽 면에 부딪혔을 경우 방향을 전환시키고 공이 파란색</a:t>
            </a:r>
            <a:r>
              <a:rPr lang="en-US" altLang="ko-KR" sz="2000" dirty="0">
                <a:solidFill>
                  <a:schemeClr val="tx1"/>
                </a:solidFill>
              </a:rPr>
              <a:t>,</a:t>
            </a:r>
            <a:r>
              <a:rPr lang="ko-KR" altLang="en-US" sz="2000" dirty="0">
                <a:solidFill>
                  <a:schemeClr val="tx1"/>
                </a:solidFill>
              </a:rPr>
              <a:t>노란색 패들에 부딪히면 방향전환을 시키고 패들에 부딪히지 않았다면 받지 못한 패들의 목숨을 감소시킵니다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그리고 남은 목숨을 계산을 해서 목숨이 </a:t>
            </a:r>
            <a:r>
              <a:rPr lang="en-US" altLang="ko-KR" sz="2000" dirty="0">
                <a:solidFill>
                  <a:schemeClr val="tx1"/>
                </a:solidFill>
              </a:rPr>
              <a:t>0 </a:t>
            </a:r>
            <a:r>
              <a:rPr lang="ko-KR" altLang="en-US" sz="2000" dirty="0">
                <a:solidFill>
                  <a:schemeClr val="tx1"/>
                </a:solidFill>
              </a:rPr>
              <a:t>이 될 경우 누가 이겼는지 화면에 출력해주는 함수이다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27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990" y="260648"/>
            <a:ext cx="8666018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개선 프로그램 작성과 완성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D2E289-DE8C-4D60-88D3-174A4901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76944"/>
            <a:ext cx="4571999" cy="56810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A8A704-CBA6-4646-895B-B6C54C8BE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6942"/>
            <a:ext cx="4571999" cy="56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0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E2C22-7220-41E2-BA8E-BBC9E08B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476672"/>
            <a:ext cx="8666018" cy="700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개선 프로그램 작성과 완성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A0935-5262-4A87-95E1-CE722D75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55" y="1565325"/>
            <a:ext cx="6932489" cy="48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7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648</Words>
  <Application>Microsoft Office PowerPoint</Application>
  <PresentationFormat>화면 슬라이드 쇼(4:3)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Office 테마</vt:lpstr>
      <vt:lpstr>PowerPoint 프레젠테이션</vt:lpstr>
      <vt:lpstr>목차</vt:lpstr>
      <vt:lpstr>1. 문제 정의</vt:lpstr>
      <vt:lpstr>2. 처리할 주요 함수</vt:lpstr>
      <vt:lpstr>3. 개선</vt:lpstr>
      <vt:lpstr>4. 개선 주요 함수</vt:lpstr>
      <vt:lpstr>4. 개선 주요 함수</vt:lpstr>
      <vt:lpstr>5. 개선 프로그램 작성과 완성</vt:lpstr>
      <vt:lpstr>5. 개선 프로그램 작성과 완성</vt:lpstr>
      <vt:lpstr>5. 개선 프로그램 작성과 완성</vt:lpstr>
      <vt:lpstr>6. 시현 &amp; 참조(출처)</vt:lpstr>
      <vt:lpstr> 게임 프로그래밍  감사합니다.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quat</cp:lastModifiedBy>
  <cp:revision>128</cp:revision>
  <dcterms:created xsi:type="dcterms:W3CDTF">2014-05-20T10:28:59Z</dcterms:created>
  <dcterms:modified xsi:type="dcterms:W3CDTF">2020-11-16T06:55:31Z</dcterms:modified>
</cp:coreProperties>
</file>