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1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A3BD5-B9E7-418C-AFA6-01D23632A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2019</a:t>
            </a:r>
            <a:r>
              <a:rPr lang="ko-KR" altLang="en-US" dirty="0"/>
              <a:t> 스크립트 언어</a:t>
            </a:r>
            <a:br>
              <a:rPr lang="en-US" altLang="ko-KR" dirty="0"/>
            </a:br>
            <a:r>
              <a:rPr lang="ko-KR" altLang="en-US" dirty="0" err="1"/>
              <a:t>텀</a:t>
            </a:r>
            <a:r>
              <a:rPr lang="ko-KR" altLang="en-US" dirty="0"/>
              <a:t> 프로젝트 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74AC4-65C1-4E1B-8F72-5ED515E65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지하철역 정보 </a:t>
            </a:r>
            <a:r>
              <a:rPr lang="en-US" altLang="ko-KR" sz="2400" dirty="0"/>
              <a:t>[</a:t>
            </a:r>
            <a:r>
              <a:rPr lang="ko-KR" altLang="en-US" sz="2400" dirty="0"/>
              <a:t>여기가 </a:t>
            </a:r>
            <a:r>
              <a:rPr lang="ko-KR" altLang="en-US" sz="2400" dirty="0" err="1"/>
              <a:t>어디역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1CE4F-B25E-48DE-84C4-AE8B10325954}"/>
              </a:ext>
            </a:extLst>
          </p:cNvPr>
          <p:cNvSpPr txBox="1"/>
          <p:nvPr/>
        </p:nvSpPr>
        <p:spPr>
          <a:xfrm>
            <a:off x="9144001" y="5602281"/>
            <a:ext cx="3296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2014180003 </a:t>
            </a:r>
            <a:r>
              <a:rPr lang="ko-KR" altLang="en-US" sz="2400" dirty="0" err="1"/>
              <a:t>권재휘</a:t>
            </a:r>
            <a:endParaRPr lang="en-US" altLang="ko-KR" sz="2400" dirty="0"/>
          </a:p>
          <a:p>
            <a:r>
              <a:rPr lang="en-US" altLang="ko-KR" sz="2400" dirty="0"/>
              <a:t>2014180012 </a:t>
            </a:r>
            <a:r>
              <a:rPr lang="ko-KR" altLang="en-US" sz="2400" dirty="0" err="1"/>
              <a:t>김원빈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859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F2C01-FBFC-4841-A04D-B642330D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07107-4183-4C4B-A29B-12B4F46C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역 검색 </a:t>
            </a:r>
            <a:r>
              <a:rPr lang="en-US" altLang="ko-KR" sz="2000" dirty="0"/>
              <a:t>: </a:t>
            </a:r>
            <a:r>
              <a:rPr lang="ko-KR" altLang="en-US" sz="2000" dirty="0"/>
              <a:t>호선</a:t>
            </a:r>
            <a:r>
              <a:rPr lang="en-US" altLang="ko-KR" sz="2000" dirty="0"/>
              <a:t>/</a:t>
            </a:r>
            <a:r>
              <a:rPr lang="ko-KR" altLang="en-US" sz="2000" dirty="0"/>
              <a:t>이름 검색 기능</a:t>
            </a:r>
            <a:endParaRPr lang="en-US" altLang="ko-KR" sz="2000" dirty="0"/>
          </a:p>
          <a:p>
            <a:r>
              <a:rPr lang="ko-KR" altLang="en-US" sz="2000" dirty="0"/>
              <a:t>시간표 </a:t>
            </a:r>
            <a:r>
              <a:rPr lang="en-US" altLang="ko-KR" sz="2000" dirty="0"/>
              <a:t>– </a:t>
            </a:r>
            <a:r>
              <a:rPr lang="ko-KR" altLang="en-US" sz="2000" dirty="0"/>
              <a:t>역 검색 기능과 연동</a:t>
            </a:r>
            <a:endParaRPr lang="en-US" altLang="ko-KR" sz="2000" dirty="0"/>
          </a:p>
          <a:p>
            <a:r>
              <a:rPr lang="en-US" altLang="ko-KR" sz="2000" dirty="0"/>
              <a:t>Gmail, </a:t>
            </a:r>
            <a:r>
              <a:rPr lang="en-US" altLang="ko-KR" sz="2000" dirty="0" err="1"/>
              <a:t>Naver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Daum</a:t>
            </a:r>
            <a:r>
              <a:rPr lang="en-US" altLang="ko-KR" sz="2000" dirty="0"/>
              <a:t> </a:t>
            </a:r>
            <a:r>
              <a:rPr lang="ko-KR" altLang="en-US" sz="2000" dirty="0"/>
              <a:t>시간표 전송 기능</a:t>
            </a:r>
            <a:endParaRPr lang="en-US" altLang="ko-KR" sz="2000" dirty="0"/>
          </a:p>
          <a:p>
            <a:r>
              <a:rPr lang="ko-KR" altLang="en-US" sz="2000" dirty="0"/>
              <a:t>지하철노선도 </a:t>
            </a:r>
            <a:r>
              <a:rPr lang="en-US" altLang="ko-KR" sz="2000" dirty="0"/>
              <a:t>– </a:t>
            </a:r>
            <a:r>
              <a:rPr lang="ko-KR" altLang="en-US" sz="2000" dirty="0"/>
              <a:t>확대 및 마우스 이동</a:t>
            </a:r>
            <a:endParaRPr lang="en-US" altLang="ko-KR" sz="2000" dirty="0"/>
          </a:p>
          <a:p>
            <a:r>
              <a:rPr lang="ko-KR" altLang="en-US" sz="2000" dirty="0"/>
              <a:t>네이버 지역검색 </a:t>
            </a:r>
            <a:r>
              <a:rPr lang="en-US" altLang="ko-KR" sz="2000" dirty="0"/>
              <a:t>20</a:t>
            </a:r>
            <a:r>
              <a:rPr lang="ko-KR" altLang="en-US" sz="2000" dirty="0"/>
              <a:t>개 검색</a:t>
            </a:r>
            <a:endParaRPr lang="en-US" altLang="ko-KR" sz="2000" dirty="0"/>
          </a:p>
          <a:p>
            <a:r>
              <a:rPr lang="ko-KR" altLang="en-US" sz="2000" dirty="0"/>
              <a:t>네이버 지도 </a:t>
            </a:r>
            <a:r>
              <a:rPr lang="en-US" altLang="ko-KR" sz="2000" dirty="0"/>
              <a:t>– </a:t>
            </a:r>
            <a:r>
              <a:rPr lang="ko-KR" altLang="en-US" sz="2000" dirty="0"/>
              <a:t>검색기능 연동</a:t>
            </a:r>
            <a:endParaRPr lang="en-US" altLang="ko-KR" sz="2000" dirty="0"/>
          </a:p>
          <a:p>
            <a:r>
              <a:rPr lang="ko-KR" altLang="en-US" sz="2000" dirty="0"/>
              <a:t>그래프 </a:t>
            </a:r>
            <a:r>
              <a:rPr lang="en-US" altLang="ko-KR" sz="2000" dirty="0"/>
              <a:t>– </a:t>
            </a:r>
            <a:r>
              <a:rPr lang="ko-KR" altLang="en-US" sz="2000" dirty="0"/>
              <a:t>시간별 이용정보</a:t>
            </a:r>
            <a:endParaRPr lang="en-US" altLang="ko-KR" sz="2000" dirty="0"/>
          </a:p>
          <a:p>
            <a:r>
              <a:rPr lang="ko-KR" altLang="en-US" sz="2000" dirty="0" err="1"/>
              <a:t>텔레그램</a:t>
            </a:r>
            <a:r>
              <a:rPr lang="ko-KR" altLang="en-US" sz="2000" dirty="0"/>
              <a:t> 봇 기능</a:t>
            </a:r>
            <a:endParaRPr lang="en-US" altLang="ko-KR" sz="2000" dirty="0"/>
          </a:p>
          <a:p>
            <a:r>
              <a:rPr lang="en-US" altLang="ko-KR" sz="2000" dirty="0"/>
              <a:t>C </a:t>
            </a:r>
            <a:r>
              <a:rPr lang="ko-KR" altLang="en-US" sz="2000" dirty="0"/>
              <a:t>모듈 연동</a:t>
            </a:r>
            <a:endParaRPr lang="en-US" altLang="ko-KR" sz="2000" dirty="0"/>
          </a:p>
          <a:p>
            <a:r>
              <a:rPr lang="en-US" altLang="ko-KR" sz="2000" dirty="0" err="1"/>
              <a:t>Tkinter</a:t>
            </a:r>
            <a:r>
              <a:rPr lang="en-US" altLang="ko-KR" sz="2000" dirty="0"/>
              <a:t> GUI </a:t>
            </a:r>
            <a:r>
              <a:rPr lang="ko-KR" altLang="en-US" sz="2000" dirty="0"/>
              <a:t>구현</a:t>
            </a:r>
            <a:r>
              <a:rPr lang="en-US" altLang="ko-KR" sz="2000" dirty="0"/>
              <a:t>/</a:t>
            </a:r>
            <a:r>
              <a:rPr lang="ko-KR" altLang="en-US" sz="2000" dirty="0"/>
              <a:t>개선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970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679CF65-6DF9-4579-BE1B-38478A14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20" y="3153093"/>
            <a:ext cx="5459472" cy="28797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B22267-8281-47A6-A1AF-935FAABD1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560" y="3312296"/>
            <a:ext cx="5075360" cy="2720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EF962-2639-4F06-B15F-FD7B2ACB5755}"/>
              </a:ext>
            </a:extLst>
          </p:cNvPr>
          <p:cNvSpPr txBox="1"/>
          <p:nvPr/>
        </p:nvSpPr>
        <p:spPr>
          <a:xfrm>
            <a:off x="800520" y="640462"/>
            <a:ext cx="5730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C </a:t>
            </a:r>
            <a:r>
              <a:rPr lang="ko-KR" altLang="en-US" sz="6000" dirty="0"/>
              <a:t>모듈 연동</a:t>
            </a:r>
          </a:p>
        </p:txBody>
      </p:sp>
    </p:spTree>
    <p:extLst>
      <p:ext uri="{BB962C8B-B14F-4D97-AF65-F5344CB8AC3E}">
        <p14:creationId xmlns:p14="http://schemas.microsoft.com/office/powerpoint/2010/main" val="321615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85030F-39AC-4DB8-9D4B-0E789C3CA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56274"/>
              </p:ext>
            </p:extLst>
          </p:nvPr>
        </p:nvGraphicFramePr>
        <p:xfrm>
          <a:off x="198540" y="553045"/>
          <a:ext cx="11780939" cy="5283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458">
                  <a:extLst>
                    <a:ext uri="{9D8B030D-6E8A-4147-A177-3AD203B41FA5}">
                      <a16:colId xmlns:a16="http://schemas.microsoft.com/office/drawing/2014/main" val="2988264931"/>
                    </a:ext>
                  </a:extLst>
                </a:gridCol>
                <a:gridCol w="3737055">
                  <a:extLst>
                    <a:ext uri="{9D8B030D-6E8A-4147-A177-3AD203B41FA5}">
                      <a16:colId xmlns:a16="http://schemas.microsoft.com/office/drawing/2014/main" val="757110643"/>
                    </a:ext>
                  </a:extLst>
                </a:gridCol>
                <a:gridCol w="4847132">
                  <a:extLst>
                    <a:ext uri="{9D8B030D-6E8A-4147-A177-3AD203B41FA5}">
                      <a16:colId xmlns:a16="http://schemas.microsoft.com/office/drawing/2014/main" val="2502471036"/>
                    </a:ext>
                  </a:extLst>
                </a:gridCol>
                <a:gridCol w="1300294">
                  <a:extLst>
                    <a:ext uri="{9D8B030D-6E8A-4147-A177-3AD203B41FA5}">
                      <a16:colId xmlns:a16="http://schemas.microsoft.com/office/drawing/2014/main" val="1536437815"/>
                    </a:ext>
                  </a:extLst>
                </a:gridCol>
              </a:tblGrid>
              <a:tr h="523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3864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(5/5~5/11)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주제 선정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모듈</a:t>
                      </a:r>
                      <a:r>
                        <a:rPr lang="en-US" altLang="ko-KR" dirty="0"/>
                        <a:t>, API </a:t>
                      </a:r>
                      <a:r>
                        <a:rPr lang="ko-KR" altLang="en-US" dirty="0"/>
                        <a:t>조사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기획 발표 준비 및 </a:t>
                      </a:r>
                      <a:r>
                        <a:rPr lang="en-US" altLang="ko-KR" dirty="0"/>
                        <a:t>GitHub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이전 학년도 발표자료 참고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l" latinLnBrk="1"/>
                      <a:r>
                        <a:rPr lang="en-US" altLang="ko-KR" dirty="0" err="1"/>
                        <a:t>openAPI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검색 및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5570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(5/12~5/18)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기획 발표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지하철 </a:t>
                      </a:r>
                      <a:r>
                        <a:rPr lang="en-US" altLang="ko-KR" dirty="0" err="1"/>
                        <a:t>openAPI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연동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YouTube </a:t>
                      </a:r>
                      <a:r>
                        <a:rPr lang="ko-KR" altLang="en-US" dirty="0"/>
                        <a:t>기획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TicTacToe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발표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지하철 시간표 및 기본 정보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1083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(5/19~5/25)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네이버 검색 기능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네이버 지역 검색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사용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주변 시설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음식점 등의 검색기능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732853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(5/26~6/1)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중간 시연 발표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Youtube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활용 중간 시연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 err="1"/>
                        <a:t>Tkinter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사용한 </a:t>
                      </a:r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08462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(6/2~6/8)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Naver</a:t>
                      </a:r>
                      <a:r>
                        <a:rPr lang="en-US" altLang="ko-KR" dirty="0"/>
                        <a:t> Map </a:t>
                      </a:r>
                      <a:r>
                        <a:rPr lang="ko-KR" altLang="en-US" dirty="0"/>
                        <a:t>위치표시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Naver</a:t>
                      </a:r>
                      <a:r>
                        <a:rPr lang="en-US" altLang="ko-KR" dirty="0"/>
                        <a:t> Map</a:t>
                      </a:r>
                      <a:r>
                        <a:rPr lang="ko-KR" altLang="en-US" dirty="0"/>
                        <a:t>이 지하철역 위치 주변 정보 지도 이미지 지공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45964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(6/9~6/15)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Gmail </a:t>
                      </a:r>
                      <a:r>
                        <a:rPr lang="ko-KR" altLang="en-US" dirty="0"/>
                        <a:t>전송 서비스 구현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 err="1"/>
                        <a:t>텔레그램봇</a:t>
                      </a:r>
                      <a:r>
                        <a:rPr lang="ko-KR" altLang="en-US" dirty="0"/>
                        <a:t>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지하철역 시간표 및 기본 정보  </a:t>
                      </a:r>
                      <a:r>
                        <a:rPr lang="en-US" altLang="ko-KR" dirty="0"/>
                        <a:t>Gmail</a:t>
                      </a:r>
                      <a:r>
                        <a:rPr lang="ko-KR" altLang="en-US" dirty="0"/>
                        <a:t>로 전송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시간표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지도정보 제공 </a:t>
                      </a:r>
                      <a:r>
                        <a:rPr lang="ko-KR" altLang="en-US" dirty="0" err="1"/>
                        <a:t>텔레그램봇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613058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(6/15~6/19)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C/C++</a:t>
                      </a:r>
                      <a:r>
                        <a:rPr lang="ko-KR" altLang="en-US" dirty="0"/>
                        <a:t>연동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배포용 파일 생성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배포 파일 생성</a:t>
                      </a:r>
                      <a:r>
                        <a:rPr lang="en-US" altLang="ko-KR" dirty="0"/>
                        <a:t>, C/C++</a:t>
                      </a:r>
                      <a:r>
                        <a:rPr lang="ko-KR" altLang="en-US" dirty="0"/>
                        <a:t> 연동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 err="1"/>
                        <a:t>Youtube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사용한 최종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3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05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A3C85-8A91-4E6A-A995-CC6CFE7C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B5A75C0-7B45-40D2-908D-39B3C313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89" y="937815"/>
            <a:ext cx="7178662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7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14046-82BE-43D4-A257-E269A747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716612788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275</TotalTime>
  <Words>246</Words>
  <Application>Microsoft Office PowerPoint</Application>
  <PresentationFormat>와이드스크린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아틀라스</vt:lpstr>
      <vt:lpstr>2019 스크립트 언어 텀 프로젝트 최종발표</vt:lpstr>
      <vt:lpstr>구현 기능</vt:lpstr>
      <vt:lpstr>PowerPoint 프레젠테이션</vt:lpstr>
      <vt:lpstr>PowerPoint 프레젠테이션</vt:lpstr>
      <vt:lpstr>GitHub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스크립트 언어 텀 프로젝트 기획발표</dc:title>
  <dc:creator>마카롱_DEV</dc:creator>
  <cp:lastModifiedBy>재휘 권</cp:lastModifiedBy>
  <cp:revision>22</cp:revision>
  <dcterms:created xsi:type="dcterms:W3CDTF">2019-05-14T13:14:57Z</dcterms:created>
  <dcterms:modified xsi:type="dcterms:W3CDTF">2019-06-16T22:25:42Z</dcterms:modified>
</cp:coreProperties>
</file>