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local/" TargetMode="External"/><Relationship Id="rId2" Type="http://schemas.openxmlformats.org/officeDocument/2006/relationships/hyperlink" Target="https://www.data.go.kr/dataset/15000754/openapi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developers.google.com/apis/dashboard?hl=k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3BD5-B9E7-418C-AFA6-01D23632A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 스크립트 언어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 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74AC4-65C1-4E1B-8F72-5ED515E65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지하철역 정보 어플리케이션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1CE4F-B25E-48DE-84C4-AE8B10325954}"/>
              </a:ext>
            </a:extLst>
          </p:cNvPr>
          <p:cNvSpPr txBox="1"/>
          <p:nvPr/>
        </p:nvSpPr>
        <p:spPr>
          <a:xfrm>
            <a:off x="9144001" y="5602281"/>
            <a:ext cx="3296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2014180003 </a:t>
            </a:r>
            <a:r>
              <a:rPr lang="ko-KR" altLang="en-US" sz="2400" dirty="0" err="1"/>
              <a:t>권재휘</a:t>
            </a:r>
            <a:endParaRPr lang="en-US" altLang="ko-KR" sz="2400" dirty="0"/>
          </a:p>
          <a:p>
            <a:r>
              <a:rPr lang="en-US" altLang="ko-KR" sz="2400" dirty="0"/>
              <a:t>2014180012 </a:t>
            </a:r>
            <a:r>
              <a:rPr lang="ko-KR" altLang="en-US" sz="2400" dirty="0" err="1"/>
              <a:t>김원빈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859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C568C-08CD-440E-AA3B-F8375F08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</a:t>
            </a:r>
            <a:br>
              <a:rPr lang="en-US" altLang="ko-KR" dirty="0"/>
            </a:br>
            <a:r>
              <a:rPr lang="en-US" altLang="ko-KR" dirty="0" err="1"/>
              <a:t>openAPI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F57D8-435C-40DC-A4AE-34441E1B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15" y="803186"/>
            <a:ext cx="7053942" cy="5248622"/>
          </a:xfrm>
        </p:spPr>
        <p:txBody>
          <a:bodyPr/>
          <a:lstStyle/>
          <a:p>
            <a:r>
              <a:rPr lang="ko-KR" altLang="en-US" sz="2800" dirty="0" err="1"/>
              <a:t>공공데이터포털</a:t>
            </a:r>
            <a:r>
              <a:rPr lang="ko-KR" altLang="en-US" sz="2800" dirty="0"/>
              <a:t> </a:t>
            </a:r>
            <a:r>
              <a:rPr lang="en-US" altLang="ko-KR" sz="2800" dirty="0"/>
              <a:t> - </a:t>
            </a:r>
            <a:r>
              <a:rPr lang="ko-KR" altLang="en-US" sz="2800" dirty="0"/>
              <a:t>지하철 정보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https://www.data.go.kr/dataset/15000754/openapi.do</a:t>
            </a:r>
            <a:endParaRPr lang="en-US" altLang="ko-KR" dirty="0"/>
          </a:p>
          <a:p>
            <a:r>
              <a:rPr lang="ko-KR" altLang="en-US" sz="2800" dirty="0"/>
              <a:t>네이버 오픈 </a:t>
            </a:r>
            <a:r>
              <a:rPr lang="en-US" altLang="ko-KR" sz="2800" dirty="0"/>
              <a:t>API  -  </a:t>
            </a:r>
            <a:r>
              <a:rPr lang="ko-KR" altLang="en-US" sz="2800" dirty="0"/>
              <a:t>지역검색 서비스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https://developers.naver.com/docs/search/local/</a:t>
            </a:r>
            <a:endParaRPr lang="en-US" altLang="ko-KR" dirty="0"/>
          </a:p>
          <a:p>
            <a:r>
              <a:rPr lang="ko-KR" altLang="en-US" sz="2800" dirty="0"/>
              <a:t>구글 지도 </a:t>
            </a:r>
            <a:r>
              <a:rPr lang="en-US" altLang="ko-KR" sz="2800" dirty="0"/>
              <a:t>API</a:t>
            </a:r>
          </a:p>
          <a:p>
            <a:pPr marL="0" indent="0">
              <a:buNone/>
            </a:pPr>
            <a:r>
              <a:rPr lang="en-US" altLang="ko-KR" dirty="0">
                <a:hlinkClick r:id="rId4" tooltip="https://console.developers.google.com/apis/dashboard?hl=ko"/>
              </a:rPr>
              <a:t>https://console.developers.google.com/apis/dashboard?hl=ko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22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F2C01-FBFC-4841-A04D-B642330D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7107-4183-4C4B-A29B-12B4F46C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지하철역 기본 정보</a:t>
            </a:r>
            <a:r>
              <a:rPr lang="en-US" altLang="ko-KR" sz="2400" dirty="0"/>
              <a:t>(</a:t>
            </a:r>
            <a:r>
              <a:rPr lang="ko-KR" altLang="en-US" sz="2400" dirty="0"/>
              <a:t>시간표</a:t>
            </a:r>
            <a:r>
              <a:rPr lang="en-US" altLang="ko-KR" sz="2400" dirty="0"/>
              <a:t>, </a:t>
            </a:r>
            <a:r>
              <a:rPr lang="ko-KR" altLang="en-US" sz="2400" dirty="0"/>
              <a:t>주변 시설</a:t>
            </a:r>
            <a:r>
              <a:rPr lang="en-US" altLang="ko-KR" sz="2400" dirty="0"/>
              <a:t>, </a:t>
            </a:r>
            <a:r>
              <a:rPr lang="ko-KR" altLang="en-US" sz="2400" dirty="0"/>
              <a:t>위치정보</a:t>
            </a:r>
            <a:r>
              <a:rPr lang="en-US" altLang="ko-KR" sz="2400" dirty="0"/>
              <a:t>) </a:t>
            </a:r>
            <a:r>
              <a:rPr lang="ko-KR" altLang="en-US" sz="2400" dirty="0"/>
              <a:t>제공</a:t>
            </a:r>
            <a:endParaRPr lang="en-US" altLang="ko-KR" sz="2400" dirty="0"/>
          </a:p>
          <a:p>
            <a:r>
              <a:rPr lang="en-US" altLang="ko-KR" sz="2400" dirty="0"/>
              <a:t>Google Map</a:t>
            </a:r>
            <a:r>
              <a:rPr lang="ko-KR" altLang="en-US" sz="2400" dirty="0"/>
              <a:t>을 활용한 주변 지역 지도 제공</a:t>
            </a:r>
            <a:endParaRPr lang="en-US" altLang="ko-KR" sz="2400" dirty="0"/>
          </a:p>
          <a:p>
            <a:r>
              <a:rPr lang="en-US" altLang="ko-KR" sz="2400" dirty="0" err="1"/>
              <a:t>Naver</a:t>
            </a:r>
            <a:r>
              <a:rPr lang="en-US" altLang="ko-KR" sz="2400" dirty="0"/>
              <a:t> </a:t>
            </a:r>
            <a:r>
              <a:rPr lang="ko-KR" altLang="en-US" sz="2400" dirty="0"/>
              <a:t>검색을 통한 역 주변 시설 등 검색기능 제공</a:t>
            </a:r>
            <a:endParaRPr lang="en-US" altLang="ko-KR" sz="2400" dirty="0"/>
          </a:p>
          <a:p>
            <a:r>
              <a:rPr lang="en-US" altLang="ko-KR" sz="2400" dirty="0"/>
              <a:t>Gmail</a:t>
            </a:r>
            <a:r>
              <a:rPr lang="ko-KR" altLang="en-US" sz="2400" dirty="0"/>
              <a:t> 지하철 시간표 전송 서비스</a:t>
            </a:r>
          </a:p>
        </p:txBody>
      </p:sp>
    </p:spTree>
    <p:extLst>
      <p:ext uri="{BB962C8B-B14F-4D97-AF65-F5344CB8AC3E}">
        <p14:creationId xmlns:p14="http://schemas.microsoft.com/office/powerpoint/2010/main" val="185970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81E8F-F21A-466F-B16C-B5DB24D7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화면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B1765-463D-42DB-A4E3-71821FC911D9}"/>
              </a:ext>
            </a:extLst>
          </p:cNvPr>
          <p:cNvSpPr/>
          <p:nvPr/>
        </p:nvSpPr>
        <p:spPr>
          <a:xfrm>
            <a:off x="4833257" y="391885"/>
            <a:ext cx="6583680" cy="60219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9D9482-3B22-45A2-BBE5-3163F2C00D5C}"/>
              </a:ext>
            </a:extLst>
          </p:cNvPr>
          <p:cNvSpPr/>
          <p:nvPr/>
        </p:nvSpPr>
        <p:spPr>
          <a:xfrm>
            <a:off x="4963886" y="2349924"/>
            <a:ext cx="1724297" cy="38679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 목록</a:t>
            </a:r>
            <a:endParaRPr lang="en-US" altLang="ko-KR" dirty="0"/>
          </a:p>
          <a:p>
            <a:pPr algn="ctr"/>
            <a:r>
              <a:rPr lang="en-US" altLang="ko-KR" dirty="0"/>
              <a:t>(Scroll)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EEDFD0-EBD7-4D30-8AFB-E470095A4D3D}"/>
              </a:ext>
            </a:extLst>
          </p:cNvPr>
          <p:cNvSpPr/>
          <p:nvPr/>
        </p:nvSpPr>
        <p:spPr>
          <a:xfrm>
            <a:off x="4959532" y="1239581"/>
            <a:ext cx="1724297" cy="1071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65F1E1-3308-42DA-8FC4-62E5583A1421}"/>
              </a:ext>
            </a:extLst>
          </p:cNvPr>
          <p:cNvSpPr/>
          <p:nvPr/>
        </p:nvSpPr>
        <p:spPr>
          <a:xfrm>
            <a:off x="6818812" y="2310735"/>
            <a:ext cx="4484557" cy="39071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712425-3A47-4859-AC9E-ED4E4B613177}"/>
              </a:ext>
            </a:extLst>
          </p:cNvPr>
          <p:cNvSpPr/>
          <p:nvPr/>
        </p:nvSpPr>
        <p:spPr>
          <a:xfrm>
            <a:off x="7262949" y="1239581"/>
            <a:ext cx="862148" cy="99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075956-A55C-471A-BF5C-73049EF6149E}"/>
              </a:ext>
            </a:extLst>
          </p:cNvPr>
          <p:cNvSpPr/>
          <p:nvPr/>
        </p:nvSpPr>
        <p:spPr>
          <a:xfrm>
            <a:off x="8564745" y="1239581"/>
            <a:ext cx="862149" cy="99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E512D6-445B-4D5C-8BDA-0014848A875C}"/>
              </a:ext>
            </a:extLst>
          </p:cNvPr>
          <p:cNvSpPr/>
          <p:nvPr/>
        </p:nvSpPr>
        <p:spPr>
          <a:xfrm>
            <a:off x="9866543" y="1239581"/>
            <a:ext cx="862149" cy="993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</p:spTree>
    <p:extLst>
      <p:ext uri="{BB962C8B-B14F-4D97-AF65-F5344CB8AC3E}">
        <p14:creationId xmlns:p14="http://schemas.microsoft.com/office/powerpoint/2010/main" val="296810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8EB67-2EA4-44DA-9ED8-E9A99F59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화면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656417-091B-4EDB-BC60-D6E57695C371}"/>
              </a:ext>
            </a:extLst>
          </p:cNvPr>
          <p:cNvSpPr/>
          <p:nvPr/>
        </p:nvSpPr>
        <p:spPr>
          <a:xfrm>
            <a:off x="5083360" y="793710"/>
            <a:ext cx="2409433" cy="245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A7CD7-97F6-4B96-AB63-CDD62BB7D467}"/>
              </a:ext>
            </a:extLst>
          </p:cNvPr>
          <p:cNvSpPr/>
          <p:nvPr/>
        </p:nvSpPr>
        <p:spPr>
          <a:xfrm>
            <a:off x="8893936" y="859682"/>
            <a:ext cx="2409433" cy="228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2EA0DC-FB06-40B8-8127-6B9830528703}"/>
              </a:ext>
            </a:extLst>
          </p:cNvPr>
          <p:cNvSpPr/>
          <p:nvPr/>
        </p:nvSpPr>
        <p:spPr>
          <a:xfrm>
            <a:off x="7045326" y="3712319"/>
            <a:ext cx="2409433" cy="24564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§ëì ëí ì´ë¯¸ì§ ê²ìê²°ê³¼">
            <a:extLst>
              <a:ext uri="{FF2B5EF4-FFF2-40B4-BE49-F238E27FC236}">
                <a16:creationId xmlns:a16="http://schemas.microsoft.com/office/drawing/2014/main" id="{5F729281-96AE-44B6-985E-308CE30E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61" y="1333020"/>
            <a:ext cx="1966429" cy="17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916F3A2-E073-4589-A51A-7760D29B8283}"/>
              </a:ext>
            </a:extLst>
          </p:cNvPr>
          <p:cNvSpPr/>
          <p:nvPr/>
        </p:nvSpPr>
        <p:spPr>
          <a:xfrm>
            <a:off x="9104811" y="1058091"/>
            <a:ext cx="1959429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82DC9B-785F-4882-ABB4-48D5C954C446}"/>
              </a:ext>
            </a:extLst>
          </p:cNvPr>
          <p:cNvSpPr/>
          <p:nvPr/>
        </p:nvSpPr>
        <p:spPr>
          <a:xfrm>
            <a:off x="9104811" y="1541417"/>
            <a:ext cx="195942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검색정보</a:t>
            </a:r>
            <a:r>
              <a:rPr lang="en-US" altLang="ko-KR" dirty="0"/>
              <a:t>1…</a:t>
            </a:r>
          </a:p>
          <a:p>
            <a:r>
              <a:rPr lang="ko-KR" altLang="en-US" dirty="0"/>
              <a:t>검색정보</a:t>
            </a:r>
            <a:r>
              <a:rPr lang="en-US" altLang="ko-KR" dirty="0"/>
              <a:t>2…</a:t>
            </a:r>
          </a:p>
          <a:p>
            <a:r>
              <a:rPr lang="ko-KR" altLang="en-US" dirty="0"/>
              <a:t>검색정보</a:t>
            </a:r>
            <a:r>
              <a:rPr lang="en-US" altLang="ko-KR" dirty="0"/>
              <a:t>3…</a:t>
            </a:r>
          </a:p>
          <a:p>
            <a:r>
              <a:rPr lang="ko-KR" altLang="en-US" dirty="0"/>
              <a:t>검색정보</a:t>
            </a:r>
            <a:r>
              <a:rPr lang="en-US" altLang="ko-KR" dirty="0"/>
              <a:t>4…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323BB-0B40-4E79-B300-AA4BB2BD644D}"/>
              </a:ext>
            </a:extLst>
          </p:cNvPr>
          <p:cNvSpPr/>
          <p:nvPr/>
        </p:nvSpPr>
        <p:spPr>
          <a:xfrm>
            <a:off x="5311861" y="932119"/>
            <a:ext cx="1959429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07410-9B33-4FCE-8E90-B9857BEB49A4}"/>
              </a:ext>
            </a:extLst>
          </p:cNvPr>
          <p:cNvSpPr/>
          <p:nvPr/>
        </p:nvSpPr>
        <p:spPr>
          <a:xfrm>
            <a:off x="7270327" y="3945285"/>
            <a:ext cx="1959429" cy="33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EEC8A5-222C-41E8-8B3F-28E0BFAEE568}"/>
              </a:ext>
            </a:extLst>
          </p:cNvPr>
          <p:cNvSpPr/>
          <p:nvPr/>
        </p:nvSpPr>
        <p:spPr>
          <a:xfrm>
            <a:off x="7270327" y="4462841"/>
            <a:ext cx="195942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08:33 ---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en-US" altLang="ko-KR" dirty="0"/>
              <a:t>08:45 ---</a:t>
            </a:r>
            <a:r>
              <a:rPr lang="ko-KR" altLang="en-US" dirty="0"/>
              <a:t>행</a:t>
            </a:r>
            <a:endParaRPr lang="en-US" altLang="ko-KR" dirty="0"/>
          </a:p>
          <a:p>
            <a:r>
              <a:rPr lang="en-US" altLang="ko-KR" dirty="0"/>
              <a:t>09:00 ---</a:t>
            </a:r>
            <a:r>
              <a:rPr lang="ko-KR" altLang="en-US" dirty="0"/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418228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85030F-39AC-4DB8-9D4B-0E789C3C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436"/>
              </p:ext>
            </p:extLst>
          </p:nvPr>
        </p:nvGraphicFramePr>
        <p:xfrm>
          <a:off x="465826" y="719666"/>
          <a:ext cx="11145329" cy="5125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1603">
                  <a:extLst>
                    <a:ext uri="{9D8B030D-6E8A-4147-A177-3AD203B41FA5}">
                      <a16:colId xmlns:a16="http://schemas.microsoft.com/office/drawing/2014/main" val="2988264931"/>
                    </a:ext>
                  </a:extLst>
                </a:gridCol>
                <a:gridCol w="3716863">
                  <a:extLst>
                    <a:ext uri="{9D8B030D-6E8A-4147-A177-3AD203B41FA5}">
                      <a16:colId xmlns:a16="http://schemas.microsoft.com/office/drawing/2014/main" val="757110643"/>
                    </a:ext>
                  </a:extLst>
                </a:gridCol>
                <a:gridCol w="3716863">
                  <a:extLst>
                    <a:ext uri="{9D8B030D-6E8A-4147-A177-3AD203B41FA5}">
                      <a16:colId xmlns:a16="http://schemas.microsoft.com/office/drawing/2014/main" val="2502471036"/>
                    </a:ext>
                  </a:extLst>
                </a:gridCol>
              </a:tblGrid>
              <a:tr h="35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38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(5/5~5/11)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주제 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API 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기획 발표 준비 및 </a:t>
                      </a:r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학년도 발표자료 참고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l"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 및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570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(5/12~5/18)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기획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</a:t>
                      </a:r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YouTube </a:t>
                      </a:r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TicTacToe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지하철 시간표 및 기본 정보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08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(5/19~5/25)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검색 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네이버 지역 검색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사용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주면 시설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음식점 등의 검색기능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32853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(5/26~6/1)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시연 발표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중간 시연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</a:t>
                      </a:r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08462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(6/2~6/8)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Google Map </a:t>
                      </a:r>
                      <a:r>
                        <a:rPr lang="ko-KR" altLang="en-US" dirty="0"/>
                        <a:t>위치표시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Google Map</a:t>
                      </a:r>
                      <a:r>
                        <a:rPr lang="ko-KR" altLang="en-US" dirty="0"/>
                        <a:t>이 지하철역 위치 주변 정보 지도 이미지 지공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45964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(6/9~6/15)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전송 서비스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지하철역 시간표 및 기본 정보 일부 </a:t>
                      </a:r>
                      <a:r>
                        <a:rPr lang="en-US" altLang="ko-KR" dirty="0"/>
                        <a:t>Gmail</a:t>
                      </a:r>
                      <a:r>
                        <a:rPr lang="ko-KR" altLang="en-US"/>
                        <a:t>로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13058"/>
                  </a:ext>
                </a:extLst>
              </a:tr>
              <a:tr h="67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(6/15~6/19)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배포용 파일 생성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배포 파일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버그 수정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사용한 최종 시연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3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059091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73</TotalTime>
  <Words>299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아틀라스</vt:lpstr>
      <vt:lpstr>2019 스크립트 언어 텀 프로젝트 기획발표</vt:lpstr>
      <vt:lpstr>사용하는 openAPI</vt:lpstr>
      <vt:lpstr>목적/기능</vt:lpstr>
      <vt:lpstr>예시 화면 1</vt:lpstr>
      <vt:lpstr>예시 화면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스크립트 언어 텀 프로젝트 기획발표</dc:title>
  <dc:creator>마카롱_DEV</dc:creator>
  <cp:lastModifiedBy>마카롱_DEV</cp:lastModifiedBy>
  <cp:revision>9</cp:revision>
  <dcterms:created xsi:type="dcterms:W3CDTF">2019-05-14T13:14:57Z</dcterms:created>
  <dcterms:modified xsi:type="dcterms:W3CDTF">2019-05-14T14:27:58Z</dcterms:modified>
</cp:coreProperties>
</file>