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local/" TargetMode="External"/><Relationship Id="rId2" Type="http://schemas.openxmlformats.org/officeDocument/2006/relationships/hyperlink" Target="https://www.data.go.kr/dataset/15000754/openapi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docs.ncloud.com/ko/ai-naver/maps_static_map/rast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3BD5-B9E7-418C-AFA6-01D23632A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 스크립트 언어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74AC4-65C1-4E1B-8F72-5ED515E65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지하철역 정보 </a:t>
            </a:r>
            <a:r>
              <a:rPr lang="en-US" altLang="ko-KR" sz="2400" dirty="0"/>
              <a:t>[</a:t>
            </a:r>
            <a:r>
              <a:rPr lang="ko-KR" altLang="en-US" sz="2400" dirty="0"/>
              <a:t>여기가 어디여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1CE4F-B25E-48DE-84C4-AE8B10325954}"/>
              </a:ext>
            </a:extLst>
          </p:cNvPr>
          <p:cNvSpPr txBox="1"/>
          <p:nvPr/>
        </p:nvSpPr>
        <p:spPr>
          <a:xfrm>
            <a:off x="9144001" y="5602281"/>
            <a:ext cx="329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2014180003 </a:t>
            </a:r>
            <a:r>
              <a:rPr lang="ko-KR" altLang="en-US" sz="2400" dirty="0" err="1"/>
              <a:t>권재휘</a:t>
            </a:r>
            <a:endParaRPr lang="en-US" altLang="ko-KR" sz="2400" dirty="0"/>
          </a:p>
          <a:p>
            <a:r>
              <a:rPr lang="en-US" altLang="ko-KR" sz="2400" dirty="0"/>
              <a:t>2014180012 </a:t>
            </a:r>
            <a:r>
              <a:rPr lang="ko-KR" altLang="en-US" sz="2400" dirty="0" err="1"/>
              <a:t>김원빈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59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C568C-08CD-440E-AA3B-F8375F0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</a:t>
            </a:r>
            <a:br>
              <a:rPr lang="en-US" altLang="ko-KR" dirty="0"/>
            </a:br>
            <a:r>
              <a:rPr lang="en-US" altLang="ko-KR" dirty="0" err="1"/>
              <a:t>openAPI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F57D8-435C-40DC-A4AE-34441E1B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15" y="803186"/>
            <a:ext cx="7053942" cy="5248622"/>
          </a:xfrm>
        </p:spPr>
        <p:txBody>
          <a:bodyPr/>
          <a:lstStyle/>
          <a:p>
            <a:r>
              <a:rPr lang="ko-KR" altLang="en-US" sz="2800" dirty="0" err="1"/>
              <a:t>공공데이터포털</a:t>
            </a:r>
            <a:r>
              <a:rPr lang="ko-KR" altLang="en-US" sz="2800" dirty="0"/>
              <a:t> </a:t>
            </a:r>
            <a:r>
              <a:rPr lang="en-US" altLang="ko-KR" sz="2800" dirty="0"/>
              <a:t> - </a:t>
            </a:r>
            <a:r>
              <a:rPr lang="ko-KR" altLang="en-US" sz="2800" dirty="0"/>
              <a:t>지하철 정보 서비스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https://www.data.go.kr/dataset/15000754/openapi.do</a:t>
            </a:r>
            <a:endParaRPr lang="en-US" altLang="ko-KR" dirty="0"/>
          </a:p>
          <a:p>
            <a:r>
              <a:rPr lang="ko-KR" altLang="en-US" sz="2800" dirty="0"/>
              <a:t>네이버 오픈 </a:t>
            </a:r>
            <a:r>
              <a:rPr lang="en-US" altLang="ko-KR" sz="2800" dirty="0"/>
              <a:t>API  -  </a:t>
            </a:r>
            <a:r>
              <a:rPr lang="ko-KR" altLang="en-US" sz="2800" dirty="0"/>
              <a:t>지역검색 서비스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https://developers.naver.com/docs/search/local/</a:t>
            </a:r>
            <a:endParaRPr lang="en-US" altLang="ko-KR" dirty="0"/>
          </a:p>
          <a:p>
            <a:r>
              <a:rPr lang="ko-KR" altLang="en-US" sz="2800" strike="sngStrike" dirty="0"/>
              <a:t>구글 지도 </a:t>
            </a:r>
            <a:r>
              <a:rPr lang="en-US" altLang="ko-KR" sz="2800" strike="sngStrike" dirty="0"/>
              <a:t>API</a:t>
            </a:r>
            <a:r>
              <a:rPr lang="en-US" altLang="ko-KR" sz="2800" dirty="0"/>
              <a:t>   -&gt; </a:t>
            </a:r>
            <a:r>
              <a:rPr lang="ko-KR" altLang="en-US" sz="2800" dirty="0"/>
              <a:t>네이버 지도 </a:t>
            </a:r>
            <a:r>
              <a:rPr lang="en-US" altLang="ko-KR" sz="2800" dirty="0"/>
              <a:t>API</a:t>
            </a:r>
            <a:endParaRPr lang="en-US" altLang="ko-KR" sz="2800" strike="sngStrike" dirty="0"/>
          </a:p>
          <a:p>
            <a:pPr marL="0" indent="0">
              <a:buNone/>
            </a:pPr>
            <a:r>
              <a:rPr lang="en-US" altLang="ko-KR" sz="1600" dirty="0">
                <a:hlinkClick r:id="rId4"/>
              </a:rPr>
              <a:t>https://apidocs.ncloud.com/ko/ai-naver/maps_static_map/raster/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0220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F2C01-FBFC-4841-A04D-B642330D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7107-4183-4C4B-A29B-12B4F46C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역 검색 </a:t>
            </a:r>
            <a:r>
              <a:rPr lang="en-US" altLang="ko-KR" sz="2000" dirty="0"/>
              <a:t>: </a:t>
            </a:r>
            <a:r>
              <a:rPr lang="ko-KR" altLang="en-US" sz="2000" dirty="0"/>
              <a:t>호선</a:t>
            </a:r>
            <a:r>
              <a:rPr lang="en-US" altLang="ko-KR" sz="2000" dirty="0"/>
              <a:t>/</a:t>
            </a:r>
            <a:r>
              <a:rPr lang="ko-KR" altLang="en-US" sz="2000" dirty="0"/>
              <a:t>이름 검색 기능</a:t>
            </a:r>
            <a:endParaRPr lang="en-US" altLang="ko-KR" sz="2000" dirty="0"/>
          </a:p>
          <a:p>
            <a:r>
              <a:rPr lang="ko-KR" altLang="en-US" sz="2000" dirty="0"/>
              <a:t>역 검색 </a:t>
            </a:r>
            <a:r>
              <a:rPr lang="en-US" altLang="ko-KR" sz="2000" dirty="0"/>
              <a:t>– </a:t>
            </a:r>
            <a:r>
              <a:rPr lang="ko-KR" altLang="en-US" sz="2000" dirty="0"/>
              <a:t>시간표 연동</a:t>
            </a:r>
            <a:endParaRPr lang="en-US" altLang="ko-KR" sz="2000" dirty="0"/>
          </a:p>
          <a:p>
            <a:r>
              <a:rPr lang="en-US" altLang="ko-KR" sz="2000" dirty="0"/>
              <a:t>Gmail, </a:t>
            </a:r>
            <a:r>
              <a:rPr lang="en-US" altLang="ko-KR" sz="2000" dirty="0" err="1"/>
              <a:t>Naver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Daum</a:t>
            </a:r>
            <a:r>
              <a:rPr lang="en-US" altLang="ko-KR" sz="2000" dirty="0"/>
              <a:t> </a:t>
            </a:r>
            <a:r>
              <a:rPr lang="ko-KR" altLang="en-US" sz="2000" dirty="0"/>
              <a:t>시간표 전송 기능</a:t>
            </a:r>
            <a:endParaRPr lang="en-US" altLang="ko-KR" sz="2000" dirty="0"/>
          </a:p>
          <a:p>
            <a:r>
              <a:rPr lang="ko-KR" altLang="en-US" sz="2000" dirty="0"/>
              <a:t>지하철 노선도 탭 추가 </a:t>
            </a:r>
            <a:r>
              <a:rPr lang="en-US" altLang="ko-KR" sz="2000" dirty="0"/>
              <a:t>: </a:t>
            </a:r>
            <a:r>
              <a:rPr lang="ko-KR" altLang="en-US" sz="2000" dirty="0"/>
              <a:t>확대</a:t>
            </a:r>
            <a:r>
              <a:rPr lang="en-US" altLang="ko-KR" sz="2000" dirty="0"/>
              <a:t>, </a:t>
            </a:r>
            <a:r>
              <a:rPr lang="ko-KR" altLang="en-US" sz="2000" dirty="0"/>
              <a:t>방향키 이동기능</a:t>
            </a:r>
            <a:endParaRPr lang="en-US" altLang="ko-KR" sz="2000" dirty="0"/>
          </a:p>
          <a:p>
            <a:r>
              <a:rPr lang="ko-KR" altLang="en-US" sz="2000" dirty="0"/>
              <a:t>네이버 지역검색 </a:t>
            </a:r>
            <a:r>
              <a:rPr lang="en-US" altLang="ko-KR" sz="2000" dirty="0"/>
              <a:t>20</a:t>
            </a:r>
            <a:r>
              <a:rPr lang="ko-KR" altLang="en-US" sz="2000" dirty="0"/>
              <a:t>개 검색</a:t>
            </a:r>
            <a:endParaRPr lang="en-US" altLang="ko-KR" sz="2000" dirty="0"/>
          </a:p>
          <a:p>
            <a:r>
              <a:rPr lang="ko-KR" altLang="en-US" sz="2000" dirty="0"/>
              <a:t>네이버 지역검색 </a:t>
            </a:r>
            <a:r>
              <a:rPr lang="en-US" altLang="ko-KR" sz="2000" dirty="0"/>
              <a:t>– </a:t>
            </a:r>
            <a:r>
              <a:rPr lang="ko-KR" altLang="en-US" sz="2000" dirty="0"/>
              <a:t>네이버 지도 연동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7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85030F-39AC-4DB8-9D4B-0E789C3C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9849"/>
              </p:ext>
            </p:extLst>
          </p:nvPr>
        </p:nvGraphicFramePr>
        <p:xfrm>
          <a:off x="198540" y="553045"/>
          <a:ext cx="11780939" cy="5283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458">
                  <a:extLst>
                    <a:ext uri="{9D8B030D-6E8A-4147-A177-3AD203B41FA5}">
                      <a16:colId xmlns:a16="http://schemas.microsoft.com/office/drawing/2014/main" val="2988264931"/>
                    </a:ext>
                  </a:extLst>
                </a:gridCol>
                <a:gridCol w="3737055">
                  <a:extLst>
                    <a:ext uri="{9D8B030D-6E8A-4147-A177-3AD203B41FA5}">
                      <a16:colId xmlns:a16="http://schemas.microsoft.com/office/drawing/2014/main" val="757110643"/>
                    </a:ext>
                  </a:extLst>
                </a:gridCol>
                <a:gridCol w="4847132">
                  <a:extLst>
                    <a:ext uri="{9D8B030D-6E8A-4147-A177-3AD203B41FA5}">
                      <a16:colId xmlns:a16="http://schemas.microsoft.com/office/drawing/2014/main" val="2502471036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1536437815"/>
                    </a:ext>
                  </a:extLst>
                </a:gridCol>
              </a:tblGrid>
              <a:tr h="523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38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(5/5~5/11)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주제 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기획 발표 준비 및 </a:t>
                      </a:r>
                      <a:r>
                        <a:rPr lang="en-US" altLang="ko-KR" dirty="0"/>
                        <a:t>GitHub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학년도 발표자료 참고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 및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5570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(5/12~5/18)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기획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</a:t>
                      </a:r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연동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YouTube </a:t>
                      </a:r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TicTacToe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시간표 및 기본 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108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(5/19~5/25)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검색 기능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지역 검색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사용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주변 시설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음식점 등의 검색기능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3285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(5/26~6/1)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시연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활용 중간 시연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08462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(6/2~6/8)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Google Map </a:t>
                      </a:r>
                      <a:r>
                        <a:rPr lang="ko-KR" altLang="en-US" dirty="0"/>
                        <a:t>위치표시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Google Map</a:t>
                      </a:r>
                      <a:r>
                        <a:rPr lang="ko-KR" altLang="en-US" dirty="0"/>
                        <a:t>이 지하철역 위치 주변 정보 지도 이미지 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459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(6/9~6/15)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전송 서비스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지하철역 시간표 및 기본 정보 일부 </a:t>
                      </a:r>
                      <a:r>
                        <a:rPr lang="en-US" altLang="ko-KR" dirty="0"/>
                        <a:t>Gmail</a:t>
                      </a:r>
                      <a:r>
                        <a:rPr lang="ko-KR" altLang="en-US"/>
                        <a:t>로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13058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(6/15~6/19)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배포용 파일 생성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배포 파일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버그 수정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3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4046-82BE-43D4-A257-E269A747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71661278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130</TotalTime>
  <Words>282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아틀라스</vt:lpstr>
      <vt:lpstr>2019 스크립트 언어 텀 프로젝트 중간발표</vt:lpstr>
      <vt:lpstr>사용하는 openAPI</vt:lpstr>
      <vt:lpstr>기능 설명</vt:lpstr>
      <vt:lpstr>PowerPoint 프레젠테이션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스크립트 언어 텀 프로젝트 기획발표</dc:title>
  <dc:creator>마카롱_DEV</dc:creator>
  <cp:lastModifiedBy>마카롱_DEV</cp:lastModifiedBy>
  <cp:revision>13</cp:revision>
  <dcterms:created xsi:type="dcterms:W3CDTF">2019-05-14T13:14:57Z</dcterms:created>
  <dcterms:modified xsi:type="dcterms:W3CDTF">2019-05-28T20:20:22Z</dcterms:modified>
</cp:coreProperties>
</file>