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재휘" initials="권재" lastIdx="3" clrIdx="0">
    <p:extLst>
      <p:ext uri="{19B8F6BF-5375-455C-9EA6-DF929625EA0E}">
        <p15:presenceInfo xmlns:p15="http://schemas.microsoft.com/office/powerpoint/2012/main" userId="77617912fc86cf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9T17:38:32.937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9-29T17:38:34.256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60B7-B46A-4720-9EBC-7AAE7972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014" y="1951265"/>
            <a:ext cx="9267598" cy="989152"/>
          </a:xfrm>
        </p:spPr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83782-0698-4750-816A-2894D7A5D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2014180003</a:t>
            </a:r>
          </a:p>
          <a:p>
            <a:r>
              <a:rPr lang="ko-KR" altLang="en-US" dirty="0"/>
              <a:t>권 재 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9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F859-2F9E-4137-82A8-EED82AB4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게임 콘셉트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41FC-BC8C-4B82-8278-8A7E7E20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/>
              <a:t>횡 스크롤 액션 게임</a:t>
            </a:r>
            <a:endParaRPr lang="en-US" altLang="ko-KR" sz="2400" dirty="0"/>
          </a:p>
          <a:p>
            <a:r>
              <a:rPr lang="ko-KR" altLang="en-US" sz="2400" dirty="0"/>
              <a:t>한 스테이지에서 죽으면 처음부터 시작</a:t>
            </a:r>
            <a:endParaRPr lang="en-US" altLang="ko-KR" sz="2400" dirty="0"/>
          </a:p>
          <a:p>
            <a:r>
              <a:rPr lang="ko-KR" altLang="en-US" sz="2400" dirty="0"/>
              <a:t>예상치 못한 적</a:t>
            </a:r>
            <a:r>
              <a:rPr lang="en-US" altLang="ko-KR" sz="2400" dirty="0"/>
              <a:t>, </a:t>
            </a:r>
            <a:r>
              <a:rPr lang="ko-KR" altLang="en-US" sz="2400" dirty="0"/>
              <a:t>함정</a:t>
            </a:r>
            <a:endParaRPr lang="en-US" altLang="ko-KR" sz="2400" dirty="0"/>
          </a:p>
          <a:p>
            <a:r>
              <a:rPr lang="ko-KR" altLang="en-US" sz="2400" dirty="0"/>
              <a:t>한 번에 클리어하기 어려운 높은 난이도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03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47020D1-DF2C-4AFE-8365-FFEFAD64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6" y="2023382"/>
            <a:ext cx="7937500" cy="3835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D07EBB-141F-4C4B-82EA-EB15754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게임화면 구성</a:t>
            </a: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E57D263D-D8BF-41E0-BD2E-D159FB3C2863}"/>
              </a:ext>
            </a:extLst>
          </p:cNvPr>
          <p:cNvSpPr/>
          <p:nvPr/>
        </p:nvSpPr>
        <p:spPr>
          <a:xfrm flipH="1">
            <a:off x="2399484" y="3753302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24A65-CF86-427B-AB9E-01273080BB2E}"/>
              </a:ext>
            </a:extLst>
          </p:cNvPr>
          <p:cNvSpPr txBox="1"/>
          <p:nvPr/>
        </p:nvSpPr>
        <p:spPr>
          <a:xfrm>
            <a:off x="2632003" y="4050982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81819A4A-F8EB-4601-9E20-9D1C19492166}"/>
              </a:ext>
            </a:extLst>
          </p:cNvPr>
          <p:cNvSpPr/>
          <p:nvPr/>
        </p:nvSpPr>
        <p:spPr>
          <a:xfrm flipH="1">
            <a:off x="9006703" y="3488938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6A78E-8E2F-46B6-97B0-31CE657D7C62}"/>
              </a:ext>
            </a:extLst>
          </p:cNvPr>
          <p:cNvSpPr txBox="1"/>
          <p:nvPr/>
        </p:nvSpPr>
        <p:spPr>
          <a:xfrm>
            <a:off x="9372446" y="3822637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60CF08EE-3A30-49D8-889A-6938ECE62BE6}"/>
              </a:ext>
            </a:extLst>
          </p:cNvPr>
          <p:cNvSpPr/>
          <p:nvPr/>
        </p:nvSpPr>
        <p:spPr>
          <a:xfrm flipH="1">
            <a:off x="7361762" y="4017548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D6592-3064-4DEB-B4EF-A30F807EDB9C}"/>
              </a:ext>
            </a:extLst>
          </p:cNvPr>
          <p:cNvSpPr txBox="1"/>
          <p:nvPr/>
        </p:nvSpPr>
        <p:spPr>
          <a:xfrm>
            <a:off x="7594281" y="4315228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DBCD89C8-69E0-45A8-A555-BBCDA4D9BB61}"/>
              </a:ext>
            </a:extLst>
          </p:cNvPr>
          <p:cNvSpPr/>
          <p:nvPr/>
        </p:nvSpPr>
        <p:spPr>
          <a:xfrm flipH="1">
            <a:off x="7158664" y="2821926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9C184-7784-4243-920B-C447FEA759C6}"/>
              </a:ext>
            </a:extLst>
          </p:cNvPr>
          <p:cNvSpPr txBox="1"/>
          <p:nvPr/>
        </p:nvSpPr>
        <p:spPr>
          <a:xfrm>
            <a:off x="7361762" y="3115469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009CC2EA-D5B2-4A62-BAE7-6287639F85AC}"/>
              </a:ext>
            </a:extLst>
          </p:cNvPr>
          <p:cNvSpPr/>
          <p:nvPr/>
        </p:nvSpPr>
        <p:spPr>
          <a:xfrm flipH="1">
            <a:off x="1838026" y="1191132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1C439-74FE-46A0-83CB-DAFB485D6EA8}"/>
              </a:ext>
            </a:extLst>
          </p:cNvPr>
          <p:cNvSpPr txBox="1"/>
          <p:nvPr/>
        </p:nvSpPr>
        <p:spPr>
          <a:xfrm>
            <a:off x="2070545" y="1488812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죽은 횟수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621FAD2-6B98-409F-9379-C31F18E5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55" y="2092523"/>
            <a:ext cx="205617" cy="297996"/>
          </a:xfrm>
          <a:prstGeom prst="rect">
            <a:avLst/>
          </a:prstGeom>
        </p:spPr>
      </p:pic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DAFED370-B497-4B3C-BE1A-324F430425BD}"/>
              </a:ext>
            </a:extLst>
          </p:cNvPr>
          <p:cNvSpPr/>
          <p:nvPr/>
        </p:nvSpPr>
        <p:spPr>
          <a:xfrm flipH="1">
            <a:off x="9286495" y="1058690"/>
            <a:ext cx="1587954" cy="964692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099C1-FD17-434F-B754-2AB1CD73A0A2}"/>
              </a:ext>
            </a:extLst>
          </p:cNvPr>
          <p:cNvSpPr txBox="1"/>
          <p:nvPr/>
        </p:nvSpPr>
        <p:spPr>
          <a:xfrm>
            <a:off x="9286495" y="1351573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정보</a:t>
            </a:r>
          </a:p>
        </p:txBody>
      </p:sp>
    </p:spTree>
    <p:extLst>
      <p:ext uri="{BB962C8B-B14F-4D97-AF65-F5344CB8AC3E}">
        <p14:creationId xmlns:p14="http://schemas.microsoft.com/office/powerpoint/2010/main" val="137033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D3837C-8813-4DA9-A9C0-FC168E6C2434}"/>
              </a:ext>
            </a:extLst>
          </p:cNvPr>
          <p:cNvSpPr/>
          <p:nvPr/>
        </p:nvSpPr>
        <p:spPr>
          <a:xfrm>
            <a:off x="6197108" y="2908331"/>
            <a:ext cx="1671766" cy="73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각종 장애물</a:t>
            </a:r>
            <a:r>
              <a:rPr lang="en-US" altLang="ko-KR" sz="1000" dirty="0"/>
              <a:t>, </a:t>
            </a:r>
            <a:r>
              <a:rPr lang="ko-KR" altLang="en-US" sz="1000" dirty="0"/>
              <a:t>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함정 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F2C5A8-B39A-4E73-8276-A7B00C64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407" y="220073"/>
            <a:ext cx="8911687" cy="641354"/>
          </a:xfrm>
        </p:spPr>
        <p:txBody>
          <a:bodyPr/>
          <a:lstStyle/>
          <a:p>
            <a:r>
              <a:rPr lang="ko-KR" altLang="en-US" dirty="0"/>
              <a:t>게임 실행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BCB07-984F-4C73-9A62-CC59EC07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39" y="1267123"/>
            <a:ext cx="2197616" cy="1523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0BF88B-7356-4DEE-9674-86F6AD52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89" y="1267123"/>
            <a:ext cx="2626680" cy="1529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25A4B1-5D01-4ADD-BD60-622B0F4C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277" y="3417116"/>
            <a:ext cx="1493938" cy="2165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81319B-93E5-41CB-ABB5-85BD1B90F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004" y="1267123"/>
            <a:ext cx="2205070" cy="152379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4718A0C-AA90-4D04-8441-304DC7239CFD}"/>
              </a:ext>
            </a:extLst>
          </p:cNvPr>
          <p:cNvSpPr/>
          <p:nvPr/>
        </p:nvSpPr>
        <p:spPr>
          <a:xfrm>
            <a:off x="3918857" y="1796143"/>
            <a:ext cx="510268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E6BCD0C-2590-466C-A6F5-9E135D2C8A1F}"/>
              </a:ext>
            </a:extLst>
          </p:cNvPr>
          <p:cNvSpPr/>
          <p:nvPr/>
        </p:nvSpPr>
        <p:spPr>
          <a:xfrm>
            <a:off x="7296802" y="1784093"/>
            <a:ext cx="510268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굽음 3">
            <a:extLst>
              <a:ext uri="{FF2B5EF4-FFF2-40B4-BE49-F238E27FC236}">
                <a16:creationId xmlns:a16="http://schemas.microsoft.com/office/drawing/2014/main" id="{328338AD-3BBB-49A0-9777-78D2E728C4D4}"/>
              </a:ext>
            </a:extLst>
          </p:cNvPr>
          <p:cNvSpPr/>
          <p:nvPr/>
        </p:nvSpPr>
        <p:spPr>
          <a:xfrm flipV="1">
            <a:off x="5696602" y="2979964"/>
            <a:ext cx="2110468" cy="17352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5517DE6F-93D7-4D12-A5AA-4C5C1CDA9FE4}"/>
              </a:ext>
            </a:extLst>
          </p:cNvPr>
          <p:cNvSpPr/>
          <p:nvPr/>
        </p:nvSpPr>
        <p:spPr>
          <a:xfrm rot="5400000" flipH="1" flipV="1">
            <a:off x="4752715" y="1803208"/>
            <a:ext cx="2724680" cy="4392391"/>
          </a:xfrm>
          <a:prstGeom prst="bentArrow">
            <a:avLst>
              <a:gd name="adj1" fmla="val 13085"/>
              <a:gd name="adj2" fmla="val 9973"/>
              <a:gd name="adj3" fmla="val 13686"/>
              <a:gd name="adj4" fmla="val 5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4A414-1DEF-4BAE-8BD9-EE47BECEDA1E}"/>
              </a:ext>
            </a:extLst>
          </p:cNvPr>
          <p:cNvSpPr txBox="1"/>
          <p:nvPr/>
        </p:nvSpPr>
        <p:spPr>
          <a:xfrm>
            <a:off x="1734911" y="2914650"/>
            <a:ext cx="20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ED972-9C57-435A-AA6F-794CA399033B}"/>
              </a:ext>
            </a:extLst>
          </p:cNvPr>
          <p:cNvSpPr txBox="1"/>
          <p:nvPr/>
        </p:nvSpPr>
        <p:spPr>
          <a:xfrm>
            <a:off x="4847706" y="855208"/>
            <a:ext cx="20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스테이지 시작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CE154-E5F1-4818-BA84-32FDF0BEBBDA}"/>
              </a:ext>
            </a:extLst>
          </p:cNvPr>
          <p:cNvSpPr txBox="1"/>
          <p:nvPr/>
        </p:nvSpPr>
        <p:spPr>
          <a:xfrm>
            <a:off x="7975716" y="843158"/>
            <a:ext cx="20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스테이지 클리어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65CC9-AEB7-43A4-9030-A2989F61FF72}"/>
              </a:ext>
            </a:extLst>
          </p:cNvPr>
          <p:cNvSpPr txBox="1"/>
          <p:nvPr/>
        </p:nvSpPr>
        <p:spPr>
          <a:xfrm>
            <a:off x="8311251" y="5685940"/>
            <a:ext cx="20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0BC044-E51A-4744-A7E6-CA4BC560DA72}"/>
              </a:ext>
            </a:extLst>
          </p:cNvPr>
          <p:cNvSpPr/>
          <p:nvPr/>
        </p:nvSpPr>
        <p:spPr>
          <a:xfrm>
            <a:off x="10217604" y="1267123"/>
            <a:ext cx="1538967" cy="74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죽은 횟수 전시와 함께 클리어</a:t>
            </a:r>
            <a:r>
              <a:rPr lang="en-US" altLang="ko-KR" sz="1000" dirty="0"/>
              <a:t>, </a:t>
            </a:r>
            <a:r>
              <a:rPr lang="ko-KR" altLang="en-US" sz="1000" dirty="0"/>
              <a:t>다음 스테이지 해금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C891D0-9A71-458E-8FAD-FE87107B2D25}"/>
              </a:ext>
            </a:extLst>
          </p:cNvPr>
          <p:cNvSpPr/>
          <p:nvPr/>
        </p:nvSpPr>
        <p:spPr>
          <a:xfrm>
            <a:off x="2584510" y="4715237"/>
            <a:ext cx="1585714" cy="737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스테이지 시작 부분으로 </a:t>
            </a:r>
            <a:r>
              <a:rPr lang="ko-KR" altLang="en-US" sz="1000" dirty="0" err="1"/>
              <a:t>돌아감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ED69BB-08CC-4B78-8ECA-DEEA0968995E}"/>
              </a:ext>
            </a:extLst>
          </p:cNvPr>
          <p:cNvSpPr/>
          <p:nvPr/>
        </p:nvSpPr>
        <p:spPr>
          <a:xfrm>
            <a:off x="4586540" y="2954446"/>
            <a:ext cx="943393" cy="65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좌</a:t>
            </a:r>
            <a:r>
              <a:rPr lang="en-US" altLang="ko-KR" sz="1000" dirty="0"/>
              <a:t>,</a:t>
            </a:r>
            <a:r>
              <a:rPr lang="ko-KR" altLang="en-US" sz="1000" dirty="0"/>
              <a:t>우</a:t>
            </a:r>
            <a:r>
              <a:rPr lang="en-US" altLang="ko-KR" sz="1000" dirty="0"/>
              <a:t>,</a:t>
            </a:r>
            <a:r>
              <a:rPr lang="ko-KR" altLang="en-US" sz="1000" dirty="0"/>
              <a:t>점프</a:t>
            </a:r>
            <a:endParaRPr lang="en-US" altLang="ko-KR" sz="1000" dirty="0"/>
          </a:p>
          <a:p>
            <a:pPr algn="ctr"/>
            <a:r>
              <a:rPr lang="ko-KR" altLang="en-US" sz="1000" dirty="0"/>
              <a:t>조작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795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D687-49D5-44C0-800E-248C936B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7D3AD16-D456-449F-AF12-B6F60EF34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18608"/>
              </p:ext>
            </p:extLst>
          </p:nvPr>
        </p:nvGraphicFramePr>
        <p:xfrm>
          <a:off x="2097155" y="1968452"/>
          <a:ext cx="9407457" cy="374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955">
                  <a:extLst>
                    <a:ext uri="{9D8B030D-6E8A-4147-A177-3AD203B41FA5}">
                      <a16:colId xmlns:a16="http://schemas.microsoft.com/office/drawing/2014/main" val="3733342735"/>
                    </a:ext>
                  </a:extLst>
                </a:gridCol>
                <a:gridCol w="4234070">
                  <a:extLst>
                    <a:ext uri="{9D8B030D-6E8A-4147-A177-3AD203B41FA5}">
                      <a16:colId xmlns:a16="http://schemas.microsoft.com/office/drawing/2014/main" val="2503322745"/>
                    </a:ext>
                  </a:extLst>
                </a:gridCol>
                <a:gridCol w="3533432">
                  <a:extLst>
                    <a:ext uri="{9D8B030D-6E8A-4147-A177-3AD203B41FA5}">
                      <a16:colId xmlns:a16="http://schemas.microsoft.com/office/drawing/2014/main" val="676723061"/>
                    </a:ext>
                  </a:extLst>
                </a:gridCol>
              </a:tblGrid>
              <a:tr h="38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기본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추가 범위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59028"/>
                  </a:ext>
                </a:extLst>
              </a:tr>
              <a:tr h="67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키보드 버튼을 통한 캐릭터의 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우 점프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숙이기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슬라이딩 기능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675"/>
                  </a:ext>
                </a:extLst>
              </a:tr>
              <a:tr h="67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스테이지로 구성하여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선택 가능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캐릭터 이동에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횡 방향으로 이동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테마의 스테이지 추가와 사용자가 편집 가능한 </a:t>
                      </a:r>
                      <a:r>
                        <a:rPr lang="ko-KR" altLang="en-US" dirty="0" err="1"/>
                        <a:t>맵툴</a:t>
                      </a:r>
                      <a:r>
                        <a:rPr lang="ko-KR" altLang="en-US" dirty="0"/>
                        <a:t> 추가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86858"/>
                  </a:ext>
                </a:extLst>
              </a:tr>
              <a:tr h="67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가시 덫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절벽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대포 함정 외 고정 함정 및 오브젝트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캐릭터를 따라오는 몬스터와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튕기는 공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47663"/>
                  </a:ext>
                </a:extLst>
              </a:tr>
              <a:tr h="650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사망시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스테이지 시작부로 귀환하면서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아웃 효과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내 세이브 포인트 개수에 따른 난이도 조절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87642"/>
                  </a:ext>
                </a:extLst>
              </a:tr>
              <a:tr h="67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사망 애니메이션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이동 및 사망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숙이기 및 슬라이딩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7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A28D-29D7-4924-A775-BD221D8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D3000A1-5CC6-4820-83EB-761306E43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76012"/>
              </p:ext>
            </p:extLst>
          </p:nvPr>
        </p:nvGraphicFramePr>
        <p:xfrm>
          <a:off x="2589212" y="1264555"/>
          <a:ext cx="8915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868">
                  <a:extLst>
                    <a:ext uri="{9D8B030D-6E8A-4147-A177-3AD203B41FA5}">
                      <a16:colId xmlns:a16="http://schemas.microsoft.com/office/drawing/2014/main" val="1038478749"/>
                    </a:ext>
                  </a:extLst>
                </a:gridCol>
                <a:gridCol w="1869621">
                  <a:extLst>
                    <a:ext uri="{9D8B030D-6E8A-4147-A177-3AD203B41FA5}">
                      <a16:colId xmlns:a16="http://schemas.microsoft.com/office/drawing/2014/main" val="181426102"/>
                    </a:ext>
                  </a:extLst>
                </a:gridCol>
                <a:gridCol w="6070911">
                  <a:extLst>
                    <a:ext uri="{9D8B030D-6E8A-4147-A177-3AD203B41FA5}">
                      <a16:colId xmlns:a16="http://schemas.microsoft.com/office/drawing/2014/main" val="3177569981"/>
                    </a:ext>
                  </a:extLst>
                </a:gridCol>
              </a:tblGrid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캐릭터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몬스터 애니메이션 </a:t>
                      </a:r>
                      <a:r>
                        <a:rPr lang="ko-KR" altLang="en-US" sz="1000" dirty="0" err="1"/>
                        <a:t>스프라이트</a:t>
                      </a:r>
                      <a:r>
                        <a:rPr lang="ko-KR" altLang="en-US" sz="1000" dirty="0"/>
                        <a:t> 및 오브젝트 이미지 수집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효과음과 </a:t>
                      </a:r>
                      <a:r>
                        <a:rPr lang="en-US" altLang="ko-KR" sz="1000" dirty="0"/>
                        <a:t>BGM </a:t>
                      </a:r>
                      <a:r>
                        <a:rPr lang="ko-KR" altLang="en-US" sz="1000" dirty="0"/>
                        <a:t>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4621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기본이동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키보드 버튼에 따른 캐릭터 좌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우 이동 및 애니메이션 기능 프로그램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자유낙하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포물선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가속도 등의 캐릭터에 적용될 물리엔진 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40976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 및 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단방향으로 이동하는 적군 오브젝트 추가 및 캐릭터와의 상호작용 기능 추가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고정형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이동형 함정 및 대포 오브젝트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01355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디자인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음성 효과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기본 스테이지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 구현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스테이지와 캐릭터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적간에</a:t>
                      </a:r>
                      <a:r>
                        <a:rPr lang="ko-KR" altLang="en-US" sz="1000" dirty="0"/>
                        <a:t> 충돌체크 기능 삽입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스테이지 선택창 디자인 및 선택 시 애니메이션 효과 추가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dirty="0"/>
                        <a:t>BGM </a:t>
                      </a:r>
                      <a:r>
                        <a:rPr lang="ko-KR" altLang="en-US" sz="1000" dirty="0"/>
                        <a:t>및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444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메뉴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처음부터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이어하기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끝내기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중간 점검 및 보완점 체크 리스트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46088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추가구현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스테이지의 특성에 따른 캐릭터 애니메이션 효과 추가 구현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추운 곳에서 벌벌 떠는 모션 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캐릭터 슬라이딩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숙이기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39868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함정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캐릭터를 따라다니는 적군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숨겨진 함정 등을 추가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캐릭터 숙이기 및 슬라이딩에 맞는 추가적인 적 함정 등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57556"/>
                  </a:ext>
                </a:extLst>
              </a:tr>
              <a:tr h="34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밸런스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난이도에 보통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쉬움 난이도를 추가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난이도에 따른 중간 체크 포인트 시스템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7543"/>
                  </a:ext>
                </a:extLst>
              </a:tr>
              <a:tr h="30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추가 및 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발생하는 버그 수정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/>
                        <a:t>스테이지 추가 및 맵 툴 제작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23823"/>
                  </a:ext>
                </a:extLst>
              </a:tr>
              <a:tr h="233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0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8724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399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2D 게임 프로그래밍 1차 발표</vt:lpstr>
      <vt:lpstr>게임 콘셉트</vt:lpstr>
      <vt:lpstr>메인 게임화면 구성</vt:lpstr>
      <vt:lpstr>게임 실행 흐름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권 재휘</dc:creator>
  <cp:lastModifiedBy>권 재휘</cp:lastModifiedBy>
  <cp:revision>21</cp:revision>
  <dcterms:created xsi:type="dcterms:W3CDTF">2018-09-29T07:07:24Z</dcterms:created>
  <dcterms:modified xsi:type="dcterms:W3CDTF">2018-09-30T10:08:55Z</dcterms:modified>
</cp:coreProperties>
</file>