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2" r:id="rId6"/>
    <p:sldId id="290" r:id="rId7"/>
    <p:sldId id="291" r:id="rId8"/>
    <p:sldId id="293" r:id="rId9"/>
    <p:sldId id="294" r:id="rId10"/>
    <p:sldId id="295" r:id="rId11"/>
    <p:sldId id="296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만든 이" initials="오전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1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76C62E-27E8-4D31-B87D-0C42E4BE9B35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2023-03-10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B7534D4-AC06-4646-843F-0CC7DACE20EC}" type="datetime1">
              <a:rPr lang="ko-KR" altLang="en-US" noProof="0" smtClean="0"/>
              <a:t>2023-03-10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BAF473-2665-42A7-89E3-C7BA7EB58D1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901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814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647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04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56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719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조직도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25" name="텍스트 개체 틀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26" name="텍스트 개체 틀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27" name="텍스트 개체 틀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28" name="텍스트 개체 틀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29" name="텍스트 개체 틀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날짜 개체 틀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42" name="바닥글 개체 틀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직원 방향</a:t>
            </a:r>
          </a:p>
        </p:txBody>
      </p:sp>
      <p:sp>
        <p:nvSpPr>
          <p:cNvPr id="43" name="슬라이드 번호 개체 틀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cxnSp>
        <p:nvCxnSpPr>
          <p:cNvPr id="47" name="직선 연결선(S)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(S)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(S)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(S)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(S)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오른쪽 콘텐츠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날짜 개체 틀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8" name="바닥글 개체 틀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10" name="슬라이드 번호 개체 틀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슬라이드 닫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편집하려면 클릭하세요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슬라이드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그림 개체 틀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7" name="그림 개체 틀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8" name="그림 개체 틀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9" name="그림 개체 틀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22" name="텍스트 개체 틀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23" name="텍스트 개체 틀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24" name="날짜 개체 틀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25" name="바닥글 개체 틀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26" name="슬라이드 번호 개체 틀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날짜 개체 틀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22" name="바닥글 개체 틀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23" name="슬라이드 번호 개체 틀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개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날짜 개체 틀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15" name="바닥글 개체 틀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16" name="슬라이드 번호 개체 틀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4개 콘텐츠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22" name="바닥글 개체 틀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23" name="슬라이드 번호 개체 틀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왼쪽 콘텐츠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제목 편집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날짜 개체 틀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바닥글 개체 틀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16" name="슬라이드 번호 개체 틀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위쪽 테두리가 있는 가운데 텍스트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텍스트 가운데 맞춤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날짜 개체 틀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9" name="바닥글 개체 틀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10" name="슬라이드 번호 개체 틀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4개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1</a:t>
            </a:r>
            <a:endParaRPr lang="ko-KR" altLang="en-US" noProof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2</a:t>
            </a:r>
            <a:endParaRPr lang="ko-KR" altLang="en-US" noProof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3</a:t>
            </a:r>
            <a:endParaRPr lang="ko-KR" altLang="en-US" noProof="0"/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4</a:t>
            </a:r>
            <a:endParaRPr lang="ko-KR" altLang="en-US" noProof="0"/>
          </a:p>
        </p:txBody>
      </p:sp>
      <p:sp>
        <p:nvSpPr>
          <p:cNvPr id="21" name="온라인 이미지 개체 틀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2" name="온라인 이미지 개체 틀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3" name="온라인 이미지 개체 틀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4" name="온라인 이미지 개체 틀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5" name="날짜 개체 틀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26" name="바닥글 개체 틀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27" name="슬라이드 번호 개체 틀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콘텐츠 및 4개의 이미지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1</a:t>
            </a:r>
            <a:endParaRPr lang="ko-KR" altLang="en-ZA" noProof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2</a:t>
            </a:r>
            <a:endParaRPr lang="ko-KR" altLang="en-ZA" noProof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3</a:t>
            </a:r>
            <a:endParaRPr lang="ko-KR" altLang="en-ZA" noProof="0"/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4</a:t>
            </a:r>
            <a:endParaRPr lang="ko-KR" altLang="en-ZA" noProof="0"/>
          </a:p>
        </p:txBody>
      </p:sp>
      <p:sp>
        <p:nvSpPr>
          <p:cNvPr id="21" name="온라인 이미지 개체 틀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2" name="온라인 이미지 개체 틀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3" name="온라인 이미지 개체 틀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4" name="온라인 이미지 개체 틀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1</a:t>
            </a:r>
            <a:endParaRPr lang="ko-KR" altLang="en-ZA" noProof="0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2</a:t>
            </a:r>
            <a:endParaRPr lang="ko-KR" altLang="en-ZA" noProof="0"/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3</a:t>
            </a:r>
            <a:endParaRPr lang="ko-KR" altLang="en-ZA" noProof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4</a:t>
            </a:r>
            <a:endParaRPr lang="ko-KR" altLang="en-ZA" noProof="0"/>
          </a:p>
        </p:txBody>
      </p:sp>
      <p:sp>
        <p:nvSpPr>
          <p:cNvPr id="28" name="텍스트 개체 틀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0" name="날짜 개체 틀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31" name="바닥글 개체 틀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32" name="슬라이드 번호 개체 틀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rtlCol="0"/>
          <a:lstStyle/>
          <a:p>
            <a:pPr rtl="0"/>
            <a:r>
              <a:rPr lang="en-US" altLang="ko-KR" dirty="0" err="1"/>
              <a:t>Venv</a:t>
            </a:r>
            <a:r>
              <a:rPr lang="ko-KR" altLang="en-US" dirty="0"/>
              <a:t>를 통한</a:t>
            </a:r>
            <a:br>
              <a:rPr lang="en-US" altLang="ko-KR" dirty="0"/>
            </a:br>
            <a:r>
              <a:rPr lang="ko-KR" altLang="en-US" dirty="0"/>
              <a:t>가상 환경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algn="l" rtl="0"/>
            <a:r>
              <a:rPr lang="en-US" altLang="ko-KR" dirty="0"/>
              <a:t>Virtual Environment (</a:t>
            </a:r>
            <a:r>
              <a:rPr lang="en-US" altLang="ko-KR" dirty="0" err="1"/>
              <a:t>venv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68A01F-E022-64BE-4677-BDF79D602AC7}"/>
              </a:ext>
            </a:extLst>
          </p:cNvPr>
          <p:cNvSpPr txBox="1"/>
          <p:nvPr/>
        </p:nvSpPr>
        <p:spPr>
          <a:xfrm>
            <a:off x="514831" y="2704780"/>
            <a:ext cx="6869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프로젝트 별로 독립된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환경을 사용하기 위한 가상 환경 모듈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부터 내장되어 별도의 설치 없이 사용 가능</a:t>
            </a:r>
          </a:p>
        </p:txBody>
      </p:sp>
      <p:pic>
        <p:nvPicPr>
          <p:cNvPr id="1026" name="Picture 2" descr="Python] 파이썬 가상환경(venv) 설정하기">
            <a:extLst>
              <a:ext uri="{FF2B5EF4-FFF2-40B4-BE49-F238E27FC236}">
                <a16:creationId xmlns:a16="http://schemas.microsoft.com/office/drawing/2014/main" id="{80C39791-B719-13BD-E1B6-D16B8D1C4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519" y="2370523"/>
            <a:ext cx="3811281" cy="381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슬라이드 번호 개체 틀 114">
            <a:extLst>
              <a:ext uri="{FF2B5EF4-FFF2-40B4-BE49-F238E27FC236}">
                <a16:creationId xmlns:a16="http://schemas.microsoft.com/office/drawing/2014/main" id="{47C21FD0-6144-422A-9727-F3249A6B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B5E30A1-59BF-97C1-E01D-7CAE138B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7021"/>
            <a:ext cx="8275320" cy="1305562"/>
          </a:xfrm>
        </p:spPr>
        <p:txBody>
          <a:bodyPr rtlCol="0"/>
          <a:lstStyle/>
          <a:p>
            <a:pPr algn="l" rtl="0"/>
            <a:r>
              <a:rPr lang="en-US" altLang="ko-KR" dirty="0"/>
              <a:t>Python </a:t>
            </a:r>
            <a:r>
              <a:rPr lang="ko-KR" altLang="en-US" dirty="0"/>
              <a:t>가상환경 생성 </a:t>
            </a:r>
            <a:r>
              <a:rPr lang="en-US" altLang="ko-KR" dirty="0"/>
              <a:t>/ </a:t>
            </a:r>
            <a:r>
              <a:rPr lang="ko-KR" altLang="en-US" dirty="0"/>
              <a:t>활성화</a:t>
            </a:r>
            <a:endParaRPr lang="ko-KR" altLang="en-ZA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EB8EC73-71B4-E2E7-7DD9-7193514D4619}"/>
              </a:ext>
            </a:extLst>
          </p:cNvPr>
          <p:cNvSpPr txBox="1">
            <a:spLocks/>
          </p:cNvSpPr>
          <p:nvPr/>
        </p:nvSpPr>
        <p:spPr>
          <a:xfrm>
            <a:off x="114300" y="3267744"/>
            <a:ext cx="5669280" cy="77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3000" dirty="0">
                <a:solidFill>
                  <a:schemeClr val="tx1"/>
                </a:solidFill>
              </a:rPr>
              <a:t>python –m </a:t>
            </a:r>
            <a:r>
              <a:rPr lang="en-US" altLang="ko-KR" sz="3000" dirty="0" err="1">
                <a:solidFill>
                  <a:schemeClr val="tx1"/>
                </a:solidFill>
              </a:rPr>
              <a:t>venv</a:t>
            </a:r>
            <a:r>
              <a:rPr lang="en-US" altLang="ko-KR" sz="3000" dirty="0">
                <a:solidFill>
                  <a:schemeClr val="tx1"/>
                </a:solidFill>
              </a:rPr>
              <a:t> </a:t>
            </a:r>
            <a:r>
              <a:rPr lang="ko-KR" altLang="en-US" sz="3000" dirty="0" err="1">
                <a:solidFill>
                  <a:schemeClr val="tx1"/>
                </a:solidFill>
              </a:rPr>
              <a:t>폴더명</a:t>
            </a:r>
            <a:endParaRPr lang="ko-KR" altLang="en-ZA" sz="30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617B86D-7F13-9427-0CA9-3A7BAA368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580" y="2142804"/>
            <a:ext cx="4381500" cy="1743075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CB4CFD00-5B9E-4812-A264-FB2B2D79F2C1}"/>
              </a:ext>
            </a:extLst>
          </p:cNvPr>
          <p:cNvSpPr txBox="1">
            <a:spLocks/>
          </p:cNvSpPr>
          <p:nvPr/>
        </p:nvSpPr>
        <p:spPr>
          <a:xfrm>
            <a:off x="114300" y="4138490"/>
            <a:ext cx="5669280" cy="77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3000" dirty="0" err="1">
                <a:solidFill>
                  <a:schemeClr val="tx1"/>
                </a:solidFill>
              </a:rPr>
              <a:t>폴더명</a:t>
            </a:r>
            <a:r>
              <a:rPr lang="en-US" altLang="ko-KR" sz="3000" dirty="0">
                <a:solidFill>
                  <a:schemeClr val="tx1"/>
                </a:solidFill>
              </a:rPr>
              <a:t>\Scripts\activate.bat</a:t>
            </a:r>
            <a:endParaRPr lang="ko-KR" altLang="en-ZA" sz="3000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FFF063A-9329-60E1-8510-E1F5A0F9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292" y="4103054"/>
            <a:ext cx="4410075" cy="1743075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566485B-627E-52C1-F69F-E7F35DA07310}"/>
              </a:ext>
            </a:extLst>
          </p:cNvPr>
          <p:cNvSpPr txBox="1">
            <a:spLocks/>
          </p:cNvSpPr>
          <p:nvPr/>
        </p:nvSpPr>
        <p:spPr>
          <a:xfrm>
            <a:off x="100012" y="5009236"/>
            <a:ext cx="5669280" cy="872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1"/>
                </a:solidFill>
              </a:rPr>
              <a:t>비활성화 시에는 </a:t>
            </a:r>
            <a:r>
              <a:rPr lang="en-US" altLang="ko-KR" sz="3000" dirty="0">
                <a:solidFill>
                  <a:schemeClr val="tx1"/>
                </a:solidFill>
              </a:rPr>
              <a:t>deactivate</a:t>
            </a:r>
            <a:endParaRPr lang="ko-KR" altLang="en-ZA" sz="30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F22E85-39FF-6B57-C5E3-C2A2AAA96C08}"/>
              </a:ext>
            </a:extLst>
          </p:cNvPr>
          <p:cNvSpPr txBox="1">
            <a:spLocks/>
          </p:cNvSpPr>
          <p:nvPr/>
        </p:nvSpPr>
        <p:spPr>
          <a:xfrm>
            <a:off x="100012" y="2597229"/>
            <a:ext cx="5669280" cy="77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3000" dirty="0">
                <a:solidFill>
                  <a:schemeClr val="tx1"/>
                </a:solidFill>
              </a:rPr>
              <a:t>CMD</a:t>
            </a:r>
            <a:r>
              <a:rPr lang="ko-KR" altLang="en-US" sz="3000" dirty="0">
                <a:solidFill>
                  <a:schemeClr val="tx1"/>
                </a:solidFill>
              </a:rPr>
              <a:t>에서 프로젝트 폴더 경로로 이동</a:t>
            </a:r>
            <a:endParaRPr lang="ko-KR" altLang="en-ZA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49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슬라이드 번호 개체 틀 114">
            <a:extLst>
              <a:ext uri="{FF2B5EF4-FFF2-40B4-BE49-F238E27FC236}">
                <a16:creationId xmlns:a16="http://schemas.microsoft.com/office/drawing/2014/main" id="{47C21FD0-6144-422A-9727-F3249A6B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B5E30A1-59BF-97C1-E01D-7CAE138B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7021"/>
            <a:ext cx="10500102" cy="1305562"/>
          </a:xfrm>
        </p:spPr>
        <p:txBody>
          <a:bodyPr rtlCol="0"/>
          <a:lstStyle/>
          <a:p>
            <a:pPr algn="l" rtl="0"/>
            <a:r>
              <a:rPr lang="ko-KR" altLang="en-US" dirty="0"/>
              <a:t>다른 버전의 </a:t>
            </a:r>
            <a:r>
              <a:rPr lang="en-US" altLang="ko-KR" dirty="0"/>
              <a:t>Python </a:t>
            </a:r>
            <a:r>
              <a:rPr lang="ko-KR" altLang="en-US" dirty="0"/>
              <a:t>가상환경 생성하기</a:t>
            </a:r>
            <a:endParaRPr lang="ko-KR" altLang="en-ZA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0EDEE0-8834-2FDD-C264-4763A50FB04A}"/>
              </a:ext>
            </a:extLst>
          </p:cNvPr>
          <p:cNvSpPr txBox="1">
            <a:spLocks/>
          </p:cNvSpPr>
          <p:nvPr/>
        </p:nvSpPr>
        <p:spPr>
          <a:xfrm>
            <a:off x="114300" y="2361561"/>
            <a:ext cx="5749871" cy="347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1"/>
                </a:solidFill>
              </a:rPr>
              <a:t>원하는 버전의 </a:t>
            </a:r>
            <a:r>
              <a:rPr lang="en-US" altLang="ko-KR" sz="3000" dirty="0">
                <a:solidFill>
                  <a:schemeClr val="tx1"/>
                </a:solidFill>
              </a:rPr>
              <a:t>Python</a:t>
            </a:r>
            <a:r>
              <a:rPr lang="ko-KR" altLang="en-US" sz="3000" dirty="0">
                <a:solidFill>
                  <a:schemeClr val="tx1"/>
                </a:solidFill>
              </a:rPr>
              <a:t>이 위치한 폴더 내 </a:t>
            </a:r>
            <a:r>
              <a:rPr lang="en-US" altLang="ko-KR" sz="3000" dirty="0">
                <a:solidFill>
                  <a:schemeClr val="tx1"/>
                </a:solidFill>
              </a:rPr>
              <a:t>python.exe </a:t>
            </a:r>
            <a:r>
              <a:rPr lang="ko-KR" altLang="en-US" sz="3000" dirty="0">
                <a:solidFill>
                  <a:schemeClr val="tx1"/>
                </a:solidFill>
              </a:rPr>
              <a:t>경로 복사</a:t>
            </a:r>
            <a:endParaRPr lang="en-US" altLang="ko-KR" sz="3000" dirty="0">
              <a:solidFill>
                <a:schemeClr val="tx1"/>
              </a:solidFill>
            </a:endParaRPr>
          </a:p>
          <a:p>
            <a:pPr algn="l"/>
            <a:endParaRPr lang="en-US" altLang="ko-KR" sz="3000" dirty="0">
              <a:solidFill>
                <a:schemeClr val="tx1"/>
              </a:solidFill>
            </a:endParaRPr>
          </a:p>
          <a:p>
            <a:pPr algn="l"/>
            <a:r>
              <a:rPr lang="ko-KR" altLang="en-US" sz="3000" dirty="0">
                <a:solidFill>
                  <a:schemeClr val="tx1"/>
                </a:solidFill>
              </a:rPr>
              <a:t>설치 시 기본 경로</a:t>
            </a:r>
            <a:r>
              <a:rPr lang="en-US" altLang="ko-KR" sz="3000" dirty="0">
                <a:solidFill>
                  <a:schemeClr val="tx1"/>
                </a:solidFill>
              </a:rPr>
              <a:t> :</a:t>
            </a:r>
          </a:p>
          <a:p>
            <a:pPr algn="l"/>
            <a:endParaRPr lang="en-US" altLang="ko-KR" sz="3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C:\Users\user\AppData\Local\Programs\Python\Python(</a:t>
            </a:r>
            <a:r>
              <a:rPr lang="ko-KR" altLang="en-US" sz="2000" dirty="0">
                <a:solidFill>
                  <a:schemeClr val="tx1"/>
                </a:solidFill>
              </a:rPr>
              <a:t>버전</a:t>
            </a:r>
            <a:r>
              <a:rPr lang="en-US" altLang="ko-KR" sz="2000" dirty="0">
                <a:solidFill>
                  <a:schemeClr val="tx1"/>
                </a:solidFill>
              </a:rPr>
              <a:t>)\python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62BDC5-43EE-800A-FEB4-516437B26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687" y="2706794"/>
            <a:ext cx="5915025" cy="31337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78BAC7-EBBB-8F6C-B556-DC8FED848D5A}"/>
              </a:ext>
            </a:extLst>
          </p:cNvPr>
          <p:cNvSpPr/>
          <p:nvPr/>
        </p:nvSpPr>
        <p:spPr>
          <a:xfrm>
            <a:off x="5920353" y="4711485"/>
            <a:ext cx="5749871" cy="240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48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슬라이드 번호 개체 틀 114">
            <a:extLst>
              <a:ext uri="{FF2B5EF4-FFF2-40B4-BE49-F238E27FC236}">
                <a16:creationId xmlns:a16="http://schemas.microsoft.com/office/drawing/2014/main" id="{47C21FD0-6144-422A-9727-F3249A6B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5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B5E30A1-59BF-97C1-E01D-7CAE138B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7021"/>
            <a:ext cx="10934054" cy="1305562"/>
          </a:xfrm>
        </p:spPr>
        <p:txBody>
          <a:bodyPr rtlCol="0"/>
          <a:lstStyle/>
          <a:p>
            <a:pPr algn="l" rtl="0"/>
            <a:r>
              <a:rPr lang="ko-KR" altLang="en-US" dirty="0"/>
              <a:t>다른 버전의 </a:t>
            </a:r>
            <a:r>
              <a:rPr lang="en-US" altLang="ko-KR" dirty="0"/>
              <a:t>Python </a:t>
            </a:r>
            <a:r>
              <a:rPr lang="ko-KR" altLang="en-US" dirty="0"/>
              <a:t>가상환경 생성하기</a:t>
            </a:r>
            <a:endParaRPr lang="ko-KR" altLang="en-ZA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EB8EC73-71B4-E2E7-7DD9-7193514D4619}"/>
              </a:ext>
            </a:extLst>
          </p:cNvPr>
          <p:cNvSpPr txBox="1">
            <a:spLocks/>
          </p:cNvSpPr>
          <p:nvPr/>
        </p:nvSpPr>
        <p:spPr>
          <a:xfrm>
            <a:off x="100012" y="4338253"/>
            <a:ext cx="6487978" cy="77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3000" dirty="0">
                <a:solidFill>
                  <a:srgbClr val="FF0000"/>
                </a:solidFill>
              </a:rPr>
              <a:t>(</a:t>
            </a:r>
            <a:r>
              <a:rPr lang="ko-KR" altLang="en-US" sz="3000" dirty="0">
                <a:solidFill>
                  <a:srgbClr val="FF0000"/>
                </a:solidFill>
              </a:rPr>
              <a:t>복사한 </a:t>
            </a:r>
            <a:r>
              <a:rPr lang="en-US" altLang="ko-KR" sz="3000" dirty="0">
                <a:solidFill>
                  <a:srgbClr val="FF0000"/>
                </a:solidFill>
              </a:rPr>
              <a:t>python </a:t>
            </a:r>
            <a:r>
              <a:rPr lang="ko-KR" altLang="en-US" sz="3000" dirty="0">
                <a:solidFill>
                  <a:srgbClr val="FF0000"/>
                </a:solidFill>
              </a:rPr>
              <a:t>경로</a:t>
            </a:r>
            <a:r>
              <a:rPr lang="en-US" altLang="ko-KR" sz="3000" dirty="0">
                <a:solidFill>
                  <a:srgbClr val="FF0000"/>
                </a:solidFill>
              </a:rPr>
              <a:t>) </a:t>
            </a:r>
            <a:r>
              <a:rPr lang="en-US" altLang="ko-KR" sz="3000" dirty="0">
                <a:solidFill>
                  <a:schemeClr val="tx1"/>
                </a:solidFill>
              </a:rPr>
              <a:t>–m </a:t>
            </a:r>
            <a:r>
              <a:rPr lang="en-US" altLang="ko-KR" sz="3000" dirty="0" err="1">
                <a:solidFill>
                  <a:schemeClr val="tx1"/>
                </a:solidFill>
              </a:rPr>
              <a:t>venv</a:t>
            </a:r>
            <a:r>
              <a:rPr lang="en-US" altLang="ko-KR" sz="3000" dirty="0">
                <a:solidFill>
                  <a:schemeClr val="tx1"/>
                </a:solidFill>
              </a:rPr>
              <a:t> </a:t>
            </a:r>
            <a:r>
              <a:rPr lang="ko-KR" altLang="en-US" sz="3000" dirty="0" err="1">
                <a:solidFill>
                  <a:schemeClr val="tx1"/>
                </a:solidFill>
              </a:rPr>
              <a:t>폴더명</a:t>
            </a:r>
            <a:endParaRPr lang="ko-KR" altLang="en-ZA" sz="30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F22E85-39FF-6B57-C5E3-C2A2AAA96C08}"/>
              </a:ext>
            </a:extLst>
          </p:cNvPr>
          <p:cNvSpPr txBox="1">
            <a:spLocks/>
          </p:cNvSpPr>
          <p:nvPr/>
        </p:nvSpPr>
        <p:spPr>
          <a:xfrm>
            <a:off x="100011" y="3217620"/>
            <a:ext cx="6269791" cy="77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3000" dirty="0">
                <a:solidFill>
                  <a:schemeClr val="tx1"/>
                </a:solidFill>
              </a:rPr>
              <a:t>CMD</a:t>
            </a:r>
            <a:r>
              <a:rPr lang="ko-KR" altLang="en-US" sz="3000" dirty="0">
                <a:solidFill>
                  <a:schemeClr val="tx1"/>
                </a:solidFill>
              </a:rPr>
              <a:t>에서 프로젝트 폴더 경로로 이동</a:t>
            </a:r>
            <a:endParaRPr lang="ko-KR" altLang="en-ZA" sz="30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122E47-B159-C973-ABC3-BB6F77963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314" y="3429000"/>
            <a:ext cx="48291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1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슬라이드 번호 개체 틀 114">
            <a:extLst>
              <a:ext uri="{FF2B5EF4-FFF2-40B4-BE49-F238E27FC236}">
                <a16:creationId xmlns:a16="http://schemas.microsoft.com/office/drawing/2014/main" id="{47C21FD0-6144-422A-9727-F3249A6B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B5E30A1-59BF-97C1-E01D-7CAE138B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7021"/>
            <a:ext cx="10934054" cy="1305562"/>
          </a:xfrm>
        </p:spPr>
        <p:txBody>
          <a:bodyPr rtlCol="0"/>
          <a:lstStyle/>
          <a:p>
            <a:pPr algn="l" rtl="0"/>
            <a:r>
              <a:rPr lang="ko-KR" altLang="en-US" dirty="0"/>
              <a:t>생성한 가상환경 버전 확인하기</a:t>
            </a:r>
            <a:endParaRPr lang="ko-KR" altLang="en-ZA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EB8EC73-71B4-E2E7-7DD9-7193514D4619}"/>
              </a:ext>
            </a:extLst>
          </p:cNvPr>
          <p:cNvSpPr txBox="1">
            <a:spLocks/>
          </p:cNvSpPr>
          <p:nvPr/>
        </p:nvSpPr>
        <p:spPr>
          <a:xfrm>
            <a:off x="100012" y="4338253"/>
            <a:ext cx="6487978" cy="77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3000" dirty="0">
                <a:solidFill>
                  <a:schemeClr val="tx1"/>
                </a:solidFill>
              </a:rPr>
              <a:t>python</a:t>
            </a:r>
            <a:r>
              <a:rPr lang="ko-KR" altLang="en-US" sz="3000" dirty="0">
                <a:solidFill>
                  <a:schemeClr val="tx1"/>
                </a:solidFill>
              </a:rPr>
              <a:t> </a:t>
            </a:r>
            <a:r>
              <a:rPr lang="en-US" altLang="ko-KR" sz="3000" dirty="0">
                <a:solidFill>
                  <a:schemeClr val="tx1"/>
                </a:solidFill>
              </a:rPr>
              <a:t>--version</a:t>
            </a:r>
            <a:endParaRPr lang="ko-KR" altLang="en-ZA" sz="30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F22E85-39FF-6B57-C5E3-C2A2AAA96C08}"/>
              </a:ext>
            </a:extLst>
          </p:cNvPr>
          <p:cNvSpPr txBox="1">
            <a:spLocks/>
          </p:cNvSpPr>
          <p:nvPr/>
        </p:nvSpPr>
        <p:spPr>
          <a:xfrm>
            <a:off x="100012" y="2440774"/>
            <a:ext cx="6269791" cy="77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1"/>
                </a:solidFill>
              </a:rPr>
              <a:t>가상환경 활성화</a:t>
            </a:r>
            <a:endParaRPr lang="ko-KR" altLang="en-ZA" sz="3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0A29AE-39F9-3321-F608-506952D27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630" y="2207970"/>
            <a:ext cx="4581525" cy="2019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B76321-CE18-FD26-41DB-20532F3C1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630" y="4338253"/>
            <a:ext cx="45815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슬라이드 번호 개체 틀 114">
            <a:extLst>
              <a:ext uri="{FF2B5EF4-FFF2-40B4-BE49-F238E27FC236}">
                <a16:creationId xmlns:a16="http://schemas.microsoft.com/office/drawing/2014/main" id="{47C21FD0-6144-422A-9727-F3249A6B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7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B5E30A1-59BF-97C1-E01D-7CAE138B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7021"/>
            <a:ext cx="10934054" cy="1305562"/>
          </a:xfrm>
        </p:spPr>
        <p:txBody>
          <a:bodyPr rtlCol="0"/>
          <a:lstStyle/>
          <a:p>
            <a:pPr algn="l" rtl="0"/>
            <a:r>
              <a:rPr lang="en-US" altLang="ko-KR" dirty="0"/>
              <a:t>VS Code </a:t>
            </a:r>
            <a:r>
              <a:rPr lang="ko-KR" altLang="en-US" dirty="0"/>
              <a:t>상에서 가상 환경 활성화하기</a:t>
            </a:r>
            <a:endParaRPr lang="ko-KR" altLang="en-ZA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EB8EC73-71B4-E2E7-7DD9-7193514D4619}"/>
              </a:ext>
            </a:extLst>
          </p:cNvPr>
          <p:cNvSpPr txBox="1">
            <a:spLocks/>
          </p:cNvSpPr>
          <p:nvPr/>
        </p:nvSpPr>
        <p:spPr>
          <a:xfrm>
            <a:off x="100012" y="4338253"/>
            <a:ext cx="4399090" cy="77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1"/>
                </a:solidFill>
              </a:rPr>
              <a:t>생성한 가상 환경 경로가 적힌 </a:t>
            </a:r>
            <a:r>
              <a:rPr lang="en-US" altLang="ko-KR" sz="3000" dirty="0">
                <a:solidFill>
                  <a:schemeClr val="tx1"/>
                </a:solidFill>
              </a:rPr>
              <a:t>Python </a:t>
            </a:r>
            <a:r>
              <a:rPr lang="ko-KR" altLang="en-US" sz="3000" dirty="0">
                <a:solidFill>
                  <a:schemeClr val="tx1"/>
                </a:solidFill>
              </a:rPr>
              <a:t>버전 선택</a:t>
            </a:r>
            <a:endParaRPr lang="ko-KR" altLang="en-ZA" sz="30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F22E85-39FF-6B57-C5E3-C2A2AAA96C08}"/>
              </a:ext>
            </a:extLst>
          </p:cNvPr>
          <p:cNvSpPr txBox="1">
            <a:spLocks/>
          </p:cNvSpPr>
          <p:nvPr/>
        </p:nvSpPr>
        <p:spPr>
          <a:xfrm>
            <a:off x="100013" y="2440774"/>
            <a:ext cx="3410354" cy="77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1"/>
                </a:solidFill>
              </a:rPr>
              <a:t>작업할 폴더 열기</a:t>
            </a:r>
            <a:endParaRPr lang="en-US" altLang="ko-KR" sz="30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179EBC-7BE7-23AA-AEEC-563F969F8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687" y="2129640"/>
            <a:ext cx="6435528" cy="44172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7A7F89-E22C-D479-C3EF-2F7124B94DDF}"/>
              </a:ext>
            </a:extLst>
          </p:cNvPr>
          <p:cNvSpPr/>
          <p:nvPr/>
        </p:nvSpPr>
        <p:spPr>
          <a:xfrm>
            <a:off x="10283125" y="6424047"/>
            <a:ext cx="503695" cy="122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25F4FC-61E5-C9DC-8CD9-254DD496EE7D}"/>
              </a:ext>
            </a:extLst>
          </p:cNvPr>
          <p:cNvSpPr/>
          <p:nvPr/>
        </p:nvSpPr>
        <p:spPr>
          <a:xfrm>
            <a:off x="6478292" y="2960176"/>
            <a:ext cx="2921430" cy="100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F9EC6B0-A206-272E-F9F1-4737ECF09E9A}"/>
              </a:ext>
            </a:extLst>
          </p:cNvPr>
          <p:cNvSpPr txBox="1">
            <a:spLocks/>
          </p:cNvSpPr>
          <p:nvPr/>
        </p:nvSpPr>
        <p:spPr>
          <a:xfrm>
            <a:off x="100011" y="3318049"/>
            <a:ext cx="4169771" cy="77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1"/>
                </a:solidFill>
              </a:rPr>
              <a:t>우측 하단 </a:t>
            </a:r>
            <a:r>
              <a:rPr lang="en-US" altLang="ko-KR" sz="3000" dirty="0">
                <a:solidFill>
                  <a:schemeClr val="tx1"/>
                </a:solidFill>
              </a:rPr>
              <a:t>python </a:t>
            </a:r>
            <a:r>
              <a:rPr lang="ko-KR" altLang="en-US" sz="3000" dirty="0">
                <a:solidFill>
                  <a:schemeClr val="tx1"/>
                </a:solidFill>
              </a:rPr>
              <a:t>버전이 적힌 버튼 클릭</a:t>
            </a:r>
            <a:endParaRPr lang="ko-KR" altLang="en-ZA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72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086D2-9EE1-93E2-C092-CC5FBE831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1534" y="5385661"/>
            <a:ext cx="5771829" cy="1270861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/>
              <a:t>미디어융합디자인공학</a:t>
            </a:r>
            <a:br>
              <a:rPr lang="en-US" altLang="ko-KR" sz="2000" dirty="0"/>
            </a:br>
            <a:r>
              <a:rPr lang="ko-KR" altLang="en-US" sz="2000" dirty="0"/>
              <a:t>권재휘</a:t>
            </a:r>
            <a:br>
              <a:rPr lang="en-US" altLang="ko-KR" sz="2000" dirty="0"/>
            </a:br>
            <a:r>
              <a:rPr lang="en-US" altLang="ko-KR" sz="2000" dirty="0"/>
              <a:t>kegedokoota@naver.com</a:t>
            </a:r>
            <a:endParaRPr lang="ko-KR" altLang="en-US" sz="2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B06A81-EC34-D373-D70B-94C1F2EC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6462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231_TF03460514_Win32" id="{8E7D40A2-437C-4EB5-8E67-5D5ABAB416A1}" vid="{D411D985-EBA7-48FC-BEDB-2F1C53718C4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{24B5420E-868B-455A-917F-BBBA543C4F88}tf03460514_win32</Template>
  <TotalTime>34</TotalTime>
  <Words>176</Words>
  <Application>Microsoft Office PowerPoint</Application>
  <PresentationFormat>와이드스크린</PresentationFormat>
  <Paragraphs>40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Skeena</vt:lpstr>
      <vt:lpstr>Office 테마</vt:lpstr>
      <vt:lpstr>Venv를 통한 가상 환경</vt:lpstr>
      <vt:lpstr>Virtual Environment (venv)</vt:lpstr>
      <vt:lpstr>Python 가상환경 생성 / 활성화</vt:lpstr>
      <vt:lpstr>다른 버전의 Python 가상환경 생성하기</vt:lpstr>
      <vt:lpstr>다른 버전의 Python 가상환경 생성하기</vt:lpstr>
      <vt:lpstr>생성한 가상환경 버전 확인하기</vt:lpstr>
      <vt:lpstr>VS Code 상에서 가상 환경 활성화하기</vt:lpstr>
      <vt:lpstr>미디어융합디자인공학 권재휘 kegedokoota@naver.com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Venv를 통한 가상 환경</dc:title>
  <dc:creator>권재휘(2022711010)</dc:creator>
  <cp:lastModifiedBy>권재휘(2022711010)</cp:lastModifiedBy>
  <cp:revision>2</cp:revision>
  <dcterms:created xsi:type="dcterms:W3CDTF">2023-03-09T16:50:22Z</dcterms:created>
  <dcterms:modified xsi:type="dcterms:W3CDTF">2023-03-09T17:29:04Z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