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재현" initials="유" lastIdx="1" clrIdx="0">
    <p:extLst>
      <p:ext uri="{19B8F6BF-5375-455C-9EA6-DF929625EA0E}">
        <p15:presenceInfo xmlns:p15="http://schemas.microsoft.com/office/powerpoint/2012/main" userId="S-1-12-1-762094715-1089291261-1230555568-253726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4620" autoAdjust="0"/>
  </p:normalViewPr>
  <p:slideViewPr>
    <p:cSldViewPr snapToGrid="0">
      <p:cViewPr varScale="1">
        <p:scale>
          <a:sx n="120" d="100"/>
          <a:sy n="120" d="100"/>
        </p:scale>
        <p:origin x="16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A53BF4-1FFF-410B-A3D6-D7CD6B9A6698}" type="doc">
      <dgm:prSet loTypeId="urn:microsoft.com/office/officeart/2016/7/layout/LinearArrowProcessNumbered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32BCE33-DDF2-4178-BA72-C99AC2C68C24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/>
            <a:t>1</a:t>
          </a:r>
          <a:r>
            <a:rPr lang="ko-KR" dirty="0">
              <a:solidFill>
                <a:schemeClr val="tx1"/>
              </a:solidFill>
            </a:rPr>
            <a:t>주차</a:t>
          </a:r>
          <a:r>
            <a:rPr lang="en-US" dirty="0">
              <a:solidFill>
                <a:schemeClr val="tx1"/>
              </a:solidFill>
            </a:rPr>
            <a:t> </a:t>
          </a:r>
        </a:p>
        <a:p>
          <a:r>
            <a:rPr lang="ko-KR" dirty="0">
              <a:solidFill>
                <a:schemeClr val="tx1"/>
              </a:solidFill>
            </a:rPr>
            <a:t>리소스 수집 및 제작</a:t>
          </a:r>
          <a:r>
            <a:rPr lang="en-US" dirty="0">
              <a:solidFill>
                <a:schemeClr val="tx1"/>
              </a:solidFill>
            </a:rPr>
            <a:t>, </a:t>
          </a:r>
          <a:r>
            <a:rPr lang="ko-KR" dirty="0">
              <a:solidFill>
                <a:schemeClr val="tx1"/>
              </a:solidFill>
            </a:rPr>
            <a:t>세부기획</a:t>
          </a:r>
          <a:endParaRPr lang="en-US" dirty="0">
            <a:solidFill>
              <a:schemeClr val="tx1"/>
            </a:solidFill>
          </a:endParaRPr>
        </a:p>
      </dgm:t>
    </dgm:pt>
    <dgm:pt modelId="{27EF15D7-B8F3-4307-97C5-FA2D3BA7FCAD}" type="parTrans" cxnId="{AF6D7E19-F10F-4EF0-A426-56B6AEC8006E}">
      <dgm:prSet/>
      <dgm:spPr/>
      <dgm:t>
        <a:bodyPr/>
        <a:lstStyle/>
        <a:p>
          <a:endParaRPr lang="en-US"/>
        </a:p>
      </dgm:t>
    </dgm:pt>
    <dgm:pt modelId="{F4306B90-1C37-4061-81EA-728097088501}" type="sibTrans" cxnId="{AF6D7E19-F10F-4EF0-A426-56B6AEC8006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2751580-6D3C-4FF0-9C51-1623AC86865B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2</a:t>
          </a:r>
          <a:r>
            <a:rPr lang="ko-KR" dirty="0">
              <a:solidFill>
                <a:schemeClr val="tx1"/>
              </a:solidFill>
            </a:rPr>
            <a:t>주차 </a:t>
          </a:r>
          <a:endParaRPr lang="en-US" altLang="ko-KR" dirty="0">
            <a:solidFill>
              <a:schemeClr val="tx1"/>
            </a:solidFill>
          </a:endParaRPr>
        </a:p>
        <a:p>
          <a:r>
            <a:rPr lang="ko-KR" dirty="0">
              <a:solidFill>
                <a:schemeClr val="tx1"/>
              </a:solidFill>
            </a:rPr>
            <a:t>카드 데이터 구현</a:t>
          </a:r>
          <a:r>
            <a:rPr lang="en-US" dirty="0">
              <a:solidFill>
                <a:schemeClr val="tx1"/>
              </a:solidFill>
            </a:rPr>
            <a:t>1, </a:t>
          </a:r>
          <a:r>
            <a:rPr lang="ko-KR" dirty="0">
              <a:solidFill>
                <a:schemeClr val="tx1"/>
              </a:solidFill>
            </a:rPr>
            <a:t>카드 선택창 구현</a:t>
          </a:r>
          <a:endParaRPr lang="en-US" dirty="0">
            <a:solidFill>
              <a:schemeClr val="tx1"/>
            </a:solidFill>
          </a:endParaRPr>
        </a:p>
      </dgm:t>
    </dgm:pt>
    <dgm:pt modelId="{BC8922C8-C587-4C33-9CE7-8DCABCF4BF1B}" type="parTrans" cxnId="{17740545-F714-4ACA-9D57-7B5328C8F401}">
      <dgm:prSet/>
      <dgm:spPr/>
      <dgm:t>
        <a:bodyPr/>
        <a:lstStyle/>
        <a:p>
          <a:endParaRPr lang="en-US"/>
        </a:p>
      </dgm:t>
    </dgm:pt>
    <dgm:pt modelId="{45B5E6C0-6919-4F8E-9359-470D59A7FDC8}" type="sibTrans" cxnId="{17740545-F714-4ACA-9D57-7B5328C8F40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9815964-4CF3-4219-A9DA-78A1711BB259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r>
            <a:rPr lang="ko-KR" dirty="0">
              <a:solidFill>
                <a:schemeClr val="tx1"/>
              </a:solidFill>
            </a:rPr>
            <a:t>주차 </a:t>
          </a:r>
          <a:endParaRPr lang="en-US" altLang="ko-KR" dirty="0">
            <a:solidFill>
              <a:schemeClr val="tx1"/>
            </a:solidFill>
          </a:endParaRPr>
        </a:p>
        <a:p>
          <a:r>
            <a:rPr lang="ko-KR" dirty="0">
              <a:solidFill>
                <a:schemeClr val="tx1"/>
              </a:solidFill>
            </a:rPr>
            <a:t>카드 데이터 구현</a:t>
          </a:r>
          <a:r>
            <a:rPr lang="en-US" dirty="0">
              <a:solidFill>
                <a:schemeClr val="tx1"/>
              </a:solidFill>
            </a:rPr>
            <a:t>2, </a:t>
          </a:r>
          <a:r>
            <a:rPr lang="ko-KR" dirty="0">
              <a:solidFill>
                <a:schemeClr val="tx1"/>
              </a:solidFill>
            </a:rPr>
            <a:t>맵 구현</a:t>
          </a:r>
          <a:endParaRPr lang="en-US" dirty="0">
            <a:solidFill>
              <a:schemeClr val="tx1"/>
            </a:solidFill>
          </a:endParaRPr>
        </a:p>
      </dgm:t>
    </dgm:pt>
    <dgm:pt modelId="{93B9B59E-A717-46E3-A494-44626907616C}" type="parTrans" cxnId="{F650689F-B496-498F-AD12-66B3202F5C66}">
      <dgm:prSet/>
      <dgm:spPr/>
      <dgm:t>
        <a:bodyPr/>
        <a:lstStyle/>
        <a:p>
          <a:endParaRPr lang="en-US"/>
        </a:p>
      </dgm:t>
    </dgm:pt>
    <dgm:pt modelId="{476806DA-65C6-446F-B51B-D29BBD87CF77}" type="sibTrans" cxnId="{F650689F-B496-498F-AD12-66B3202F5C6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F7419BF-D570-43B6-BDE0-AF08273B9CF6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4</a:t>
          </a:r>
          <a:r>
            <a:rPr lang="ko-KR" dirty="0">
              <a:solidFill>
                <a:schemeClr val="tx1"/>
              </a:solidFill>
            </a:rPr>
            <a:t>주차 </a:t>
          </a:r>
          <a:endParaRPr lang="en-US" altLang="ko-KR" dirty="0">
            <a:solidFill>
              <a:schemeClr val="tx1"/>
            </a:solidFill>
          </a:endParaRPr>
        </a:p>
        <a:p>
          <a:r>
            <a:rPr lang="ko-KR" dirty="0">
              <a:solidFill>
                <a:schemeClr val="tx1"/>
              </a:solidFill>
            </a:rPr>
            <a:t>주인공 캐릭터 구현 및 카드와의 연동</a:t>
          </a:r>
          <a:r>
            <a:rPr lang="en-US" dirty="0">
              <a:solidFill>
                <a:schemeClr val="tx1"/>
              </a:solidFill>
            </a:rPr>
            <a:t>1</a:t>
          </a:r>
        </a:p>
      </dgm:t>
    </dgm:pt>
    <dgm:pt modelId="{012B1834-1EF7-4470-85FF-B653CC55E891}" type="parTrans" cxnId="{8B9526DE-E512-4DAD-8FFC-14DD7E0F15A4}">
      <dgm:prSet/>
      <dgm:spPr/>
      <dgm:t>
        <a:bodyPr/>
        <a:lstStyle/>
        <a:p>
          <a:endParaRPr lang="en-US"/>
        </a:p>
      </dgm:t>
    </dgm:pt>
    <dgm:pt modelId="{3A8F70A1-9C2D-4829-B3CE-24ABF0CCE966}" type="sibTrans" cxnId="{8B9526DE-E512-4DAD-8FFC-14DD7E0F15A4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8A8DA543-ACD9-485E-BB18-EFA04E3FB3C8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5</a:t>
          </a:r>
          <a:r>
            <a:rPr lang="ko-KR" dirty="0">
              <a:solidFill>
                <a:schemeClr val="tx1"/>
              </a:solidFill>
            </a:rPr>
            <a:t>주차 </a:t>
          </a:r>
          <a:endParaRPr lang="en-US" altLang="ko-KR" dirty="0">
            <a:solidFill>
              <a:schemeClr val="tx1"/>
            </a:solidFill>
          </a:endParaRPr>
        </a:p>
        <a:p>
          <a:r>
            <a:rPr lang="ko-KR" dirty="0">
              <a:solidFill>
                <a:schemeClr val="tx1"/>
              </a:solidFill>
            </a:rPr>
            <a:t>주인공</a:t>
          </a:r>
          <a:r>
            <a:rPr lang="en-US" altLang="ko-KR" dirty="0">
              <a:solidFill>
                <a:schemeClr val="tx1"/>
              </a:solidFill>
            </a:rPr>
            <a:t> </a:t>
          </a:r>
          <a:r>
            <a:rPr lang="ko-KR" dirty="0">
              <a:solidFill>
                <a:schemeClr val="tx1"/>
              </a:solidFill>
            </a:rPr>
            <a:t>캐릭터와 카드의 연동</a:t>
          </a:r>
          <a:r>
            <a:rPr lang="en-US" dirty="0">
              <a:solidFill>
                <a:schemeClr val="tx1"/>
              </a:solidFill>
            </a:rPr>
            <a:t>2</a:t>
          </a:r>
        </a:p>
      </dgm:t>
    </dgm:pt>
    <dgm:pt modelId="{5881F689-D59E-4840-8693-778B7061E7AC}" type="parTrans" cxnId="{4D1F467C-C798-4B6D-A8E7-CE0D2390FEFD}">
      <dgm:prSet/>
      <dgm:spPr/>
      <dgm:t>
        <a:bodyPr/>
        <a:lstStyle/>
        <a:p>
          <a:endParaRPr lang="en-US"/>
        </a:p>
      </dgm:t>
    </dgm:pt>
    <dgm:pt modelId="{EB797976-6295-4CC0-8814-168C586C5794}" type="sibTrans" cxnId="{4D1F467C-C798-4B6D-A8E7-CE0D2390FEFD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2AFD9E30-9EAF-44CE-9710-F2FD17B96935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6</a:t>
          </a:r>
          <a:r>
            <a:rPr lang="ko-KR" dirty="0">
              <a:solidFill>
                <a:schemeClr val="tx1"/>
              </a:solidFill>
            </a:rPr>
            <a:t>주차 </a:t>
          </a:r>
          <a:endParaRPr lang="en-US" altLang="ko-KR" dirty="0">
            <a:solidFill>
              <a:schemeClr val="tx1"/>
            </a:solidFill>
          </a:endParaRPr>
        </a:p>
        <a:p>
          <a:r>
            <a:rPr lang="ko-KR" dirty="0">
              <a:solidFill>
                <a:schemeClr val="tx1"/>
              </a:solidFill>
            </a:rPr>
            <a:t>적 캐릭터 구현</a:t>
          </a:r>
          <a:r>
            <a:rPr lang="en-US" dirty="0">
              <a:solidFill>
                <a:schemeClr val="tx1"/>
              </a:solidFill>
            </a:rPr>
            <a:t>1</a:t>
          </a:r>
        </a:p>
      </dgm:t>
    </dgm:pt>
    <dgm:pt modelId="{1628B2DE-58B2-418D-9FFC-C291C9432BB8}" type="parTrans" cxnId="{32317EB3-A4ED-4C90-907E-3DAE4F31B6F6}">
      <dgm:prSet/>
      <dgm:spPr/>
      <dgm:t>
        <a:bodyPr/>
        <a:lstStyle/>
        <a:p>
          <a:endParaRPr lang="en-US"/>
        </a:p>
      </dgm:t>
    </dgm:pt>
    <dgm:pt modelId="{185C41E1-3C12-4846-B551-7AA368EAA22C}" type="sibTrans" cxnId="{32317EB3-A4ED-4C90-907E-3DAE4F31B6F6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42152E5C-481B-4042-9BCE-7C57CA78C4C6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r>
            <a:rPr lang="ko-KR" dirty="0">
              <a:solidFill>
                <a:schemeClr val="tx1"/>
              </a:solidFill>
            </a:rPr>
            <a:t>주차 </a:t>
          </a:r>
          <a:endParaRPr lang="en-US" altLang="ko-KR" dirty="0">
            <a:solidFill>
              <a:schemeClr val="tx1"/>
            </a:solidFill>
          </a:endParaRPr>
        </a:p>
        <a:p>
          <a:r>
            <a:rPr lang="ko-KR" dirty="0">
              <a:solidFill>
                <a:schemeClr val="tx1"/>
              </a:solidFill>
            </a:rPr>
            <a:t>적 캐릭터 구현</a:t>
          </a:r>
          <a:r>
            <a:rPr lang="en-US" dirty="0">
              <a:solidFill>
                <a:schemeClr val="tx1"/>
              </a:solidFill>
            </a:rPr>
            <a:t>2</a:t>
          </a:r>
        </a:p>
      </dgm:t>
    </dgm:pt>
    <dgm:pt modelId="{468A44FB-8E84-4351-A14B-FE1D12ABBFF7}" type="parTrans" cxnId="{EF354FC1-8216-4C7A-9AAD-7809A6498B14}">
      <dgm:prSet/>
      <dgm:spPr/>
      <dgm:t>
        <a:bodyPr/>
        <a:lstStyle/>
        <a:p>
          <a:endParaRPr lang="en-US"/>
        </a:p>
      </dgm:t>
    </dgm:pt>
    <dgm:pt modelId="{43B11BE9-9172-43CE-9449-AC1EF002A180}" type="sibTrans" cxnId="{EF354FC1-8216-4C7A-9AAD-7809A6498B14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F8E22D16-2BE6-4307-B346-DC250507A2D5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r>
            <a:rPr lang="ko-KR" dirty="0">
              <a:solidFill>
                <a:schemeClr val="tx1"/>
              </a:solidFill>
            </a:rPr>
            <a:t>주차</a:t>
          </a:r>
          <a:endParaRPr lang="en-US" altLang="ko-KR" dirty="0">
            <a:solidFill>
              <a:schemeClr val="tx1"/>
            </a:solidFill>
          </a:endParaRPr>
        </a:p>
        <a:p>
          <a:r>
            <a:rPr lang="ko-KR" dirty="0">
              <a:solidFill>
                <a:schemeClr val="tx1"/>
              </a:solidFill>
            </a:rPr>
            <a:t>사운드</a:t>
          </a:r>
          <a:r>
            <a:rPr lang="en-US" altLang="ko-KR" dirty="0">
              <a:solidFill>
                <a:schemeClr val="tx1"/>
              </a:solidFill>
            </a:rPr>
            <a:t> </a:t>
          </a:r>
          <a:r>
            <a:rPr lang="ko-KR" altLang="en-US" dirty="0">
              <a:solidFill>
                <a:schemeClr val="tx1"/>
              </a:solidFill>
            </a:rPr>
            <a:t>및 최종점점</a:t>
          </a:r>
          <a:endParaRPr lang="en-US" altLang="ko-KR" dirty="0">
            <a:solidFill>
              <a:schemeClr val="tx1"/>
            </a:solidFill>
          </a:endParaRPr>
        </a:p>
        <a:p>
          <a:endParaRPr lang="en-US" dirty="0">
            <a:solidFill>
              <a:schemeClr val="tx1"/>
            </a:solidFill>
          </a:endParaRPr>
        </a:p>
      </dgm:t>
    </dgm:pt>
    <dgm:pt modelId="{D8EEC03C-143C-404B-A214-5060098EFDFB}" type="sibTrans" cxnId="{4005817D-B373-4652-BA60-00640C9C1278}">
      <dgm:prSet phldrT="8" phldr="0"/>
      <dgm:spPr/>
      <dgm:t>
        <a:bodyPr/>
        <a:lstStyle/>
        <a:p>
          <a:r>
            <a:rPr lang="en-US"/>
            <a:t>8</a:t>
          </a:r>
        </a:p>
      </dgm:t>
    </dgm:pt>
    <dgm:pt modelId="{EE1E96C7-2423-4E1C-B834-01F083B5C469}" type="parTrans" cxnId="{4005817D-B373-4652-BA60-00640C9C1278}">
      <dgm:prSet/>
      <dgm:spPr/>
      <dgm:t>
        <a:bodyPr/>
        <a:lstStyle/>
        <a:p>
          <a:endParaRPr lang="en-US"/>
        </a:p>
      </dgm:t>
    </dgm:pt>
    <dgm:pt modelId="{42F583C0-889A-4C7C-9E00-C31C4C807998}" type="pres">
      <dgm:prSet presAssocID="{46A53BF4-1FFF-410B-A3D6-D7CD6B9A6698}" presName="linearFlow" presStyleCnt="0">
        <dgm:presLayoutVars>
          <dgm:dir/>
          <dgm:animLvl val="lvl"/>
          <dgm:resizeHandles val="exact"/>
        </dgm:presLayoutVars>
      </dgm:prSet>
      <dgm:spPr/>
    </dgm:pt>
    <dgm:pt modelId="{56F8D8DF-3241-4D8E-BA1C-21834DB945EF}" type="pres">
      <dgm:prSet presAssocID="{532BCE33-DDF2-4178-BA72-C99AC2C68C24}" presName="compositeNode" presStyleCnt="0"/>
      <dgm:spPr/>
    </dgm:pt>
    <dgm:pt modelId="{9628736D-5F65-441F-B1E5-84DB06AFD5BD}" type="pres">
      <dgm:prSet presAssocID="{532BCE33-DDF2-4178-BA72-C99AC2C68C2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1746031-CCC2-41D9-A9BF-0B56D66A25D2}" type="pres">
      <dgm:prSet presAssocID="{532BCE33-DDF2-4178-BA72-C99AC2C68C24}" presName="parSh" presStyleCnt="0"/>
      <dgm:spPr/>
    </dgm:pt>
    <dgm:pt modelId="{5A7115E0-B9D6-4BCF-AA83-7A6AE26D90C3}" type="pres">
      <dgm:prSet presAssocID="{532BCE33-DDF2-4178-BA72-C99AC2C68C24}" presName="lineNode" presStyleLbl="alignAccFollowNode1" presStyleIdx="0" presStyleCnt="24"/>
      <dgm:spPr/>
    </dgm:pt>
    <dgm:pt modelId="{1D7DC78E-777D-4419-B968-BADF1AF7E566}" type="pres">
      <dgm:prSet presAssocID="{532BCE33-DDF2-4178-BA72-C99AC2C68C24}" presName="lineArrowNode" presStyleLbl="alignAccFollowNode1" presStyleIdx="1" presStyleCnt="24"/>
      <dgm:spPr/>
    </dgm:pt>
    <dgm:pt modelId="{C95CEC67-1B2D-427C-B3BC-A39190AF9659}" type="pres">
      <dgm:prSet presAssocID="{F4306B90-1C37-4061-81EA-728097088501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92820078-DDEB-4943-98E1-661F69C88283}" type="pres">
      <dgm:prSet presAssocID="{F4306B90-1C37-4061-81EA-728097088501}" presName="spacerBetweenCircleAndCallout" presStyleCnt="0">
        <dgm:presLayoutVars/>
      </dgm:prSet>
      <dgm:spPr/>
    </dgm:pt>
    <dgm:pt modelId="{67E6DA4C-4919-4F82-AC21-302F2219502A}" type="pres">
      <dgm:prSet presAssocID="{532BCE33-DDF2-4178-BA72-C99AC2C68C24}" presName="nodeText" presStyleLbl="alignAccFollowNode1" presStyleIdx="2" presStyleCnt="24">
        <dgm:presLayoutVars>
          <dgm:bulletEnabled val="1"/>
        </dgm:presLayoutVars>
      </dgm:prSet>
      <dgm:spPr/>
    </dgm:pt>
    <dgm:pt modelId="{D95179EA-8F2F-4D57-9B7A-C42B4EAE0774}" type="pres">
      <dgm:prSet presAssocID="{F4306B90-1C37-4061-81EA-728097088501}" presName="sibTransComposite" presStyleCnt="0"/>
      <dgm:spPr/>
    </dgm:pt>
    <dgm:pt modelId="{B9512CB9-B182-473A-A9E4-548D508F580A}" type="pres">
      <dgm:prSet presAssocID="{82751580-6D3C-4FF0-9C51-1623AC86865B}" presName="compositeNode" presStyleCnt="0"/>
      <dgm:spPr/>
    </dgm:pt>
    <dgm:pt modelId="{5A853E7D-E126-4F89-9281-173A0378025F}" type="pres">
      <dgm:prSet presAssocID="{82751580-6D3C-4FF0-9C51-1623AC86865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65438A6-68AB-4F39-9268-9F0747BF0498}" type="pres">
      <dgm:prSet presAssocID="{82751580-6D3C-4FF0-9C51-1623AC86865B}" presName="parSh" presStyleCnt="0"/>
      <dgm:spPr/>
    </dgm:pt>
    <dgm:pt modelId="{CA7D753D-0885-46A5-A005-9292C0A8D329}" type="pres">
      <dgm:prSet presAssocID="{82751580-6D3C-4FF0-9C51-1623AC86865B}" presName="lineNode" presStyleLbl="alignAccFollowNode1" presStyleIdx="3" presStyleCnt="24"/>
      <dgm:spPr/>
    </dgm:pt>
    <dgm:pt modelId="{B9478346-8542-436F-836A-BB478C5D71C6}" type="pres">
      <dgm:prSet presAssocID="{82751580-6D3C-4FF0-9C51-1623AC86865B}" presName="lineArrowNode" presStyleLbl="alignAccFollowNode1" presStyleIdx="4" presStyleCnt="24"/>
      <dgm:spPr/>
    </dgm:pt>
    <dgm:pt modelId="{BA44479C-DECF-41D0-8AB5-2430E0F8EA44}" type="pres">
      <dgm:prSet presAssocID="{45B5E6C0-6919-4F8E-9359-470D59A7FDC8}" presName="sibTransNodeCircle" presStyleLbl="alignNode1" presStyleIdx="1" presStyleCnt="8">
        <dgm:presLayoutVars>
          <dgm:chMax val="0"/>
          <dgm:bulletEnabled/>
        </dgm:presLayoutVars>
      </dgm:prSet>
      <dgm:spPr/>
    </dgm:pt>
    <dgm:pt modelId="{FF9270D5-349B-4EF4-AFDA-50C24805970B}" type="pres">
      <dgm:prSet presAssocID="{45B5E6C0-6919-4F8E-9359-470D59A7FDC8}" presName="spacerBetweenCircleAndCallout" presStyleCnt="0">
        <dgm:presLayoutVars/>
      </dgm:prSet>
      <dgm:spPr/>
    </dgm:pt>
    <dgm:pt modelId="{0C6C5480-D687-4584-B00C-14EA6EDE0699}" type="pres">
      <dgm:prSet presAssocID="{82751580-6D3C-4FF0-9C51-1623AC86865B}" presName="nodeText" presStyleLbl="alignAccFollowNode1" presStyleIdx="5" presStyleCnt="24">
        <dgm:presLayoutVars>
          <dgm:bulletEnabled val="1"/>
        </dgm:presLayoutVars>
      </dgm:prSet>
      <dgm:spPr/>
    </dgm:pt>
    <dgm:pt modelId="{215233AD-03CC-4419-AFA0-D0D722A6E282}" type="pres">
      <dgm:prSet presAssocID="{45B5E6C0-6919-4F8E-9359-470D59A7FDC8}" presName="sibTransComposite" presStyleCnt="0"/>
      <dgm:spPr/>
    </dgm:pt>
    <dgm:pt modelId="{E8FE9F65-A639-4D32-BD87-517CEB506F61}" type="pres">
      <dgm:prSet presAssocID="{89815964-4CF3-4219-A9DA-78A1711BB259}" presName="compositeNode" presStyleCnt="0"/>
      <dgm:spPr/>
    </dgm:pt>
    <dgm:pt modelId="{DAD905FE-4233-4A38-89D9-9704F40B2C5A}" type="pres">
      <dgm:prSet presAssocID="{89815964-4CF3-4219-A9DA-78A1711BB25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8158CDC-D4CB-4A26-B44B-98EA68B49621}" type="pres">
      <dgm:prSet presAssocID="{89815964-4CF3-4219-A9DA-78A1711BB259}" presName="parSh" presStyleCnt="0"/>
      <dgm:spPr/>
    </dgm:pt>
    <dgm:pt modelId="{6C7B54FD-167E-4358-9768-1809DF65F69B}" type="pres">
      <dgm:prSet presAssocID="{89815964-4CF3-4219-A9DA-78A1711BB259}" presName="lineNode" presStyleLbl="alignAccFollowNode1" presStyleIdx="6" presStyleCnt="24"/>
      <dgm:spPr/>
    </dgm:pt>
    <dgm:pt modelId="{9F490563-6D93-41B9-93B6-146B65D29EEE}" type="pres">
      <dgm:prSet presAssocID="{89815964-4CF3-4219-A9DA-78A1711BB259}" presName="lineArrowNode" presStyleLbl="alignAccFollowNode1" presStyleIdx="7" presStyleCnt="24"/>
      <dgm:spPr/>
    </dgm:pt>
    <dgm:pt modelId="{CA682D17-52CD-4EB7-B246-99B88063E3DD}" type="pres">
      <dgm:prSet presAssocID="{476806DA-65C6-446F-B51B-D29BBD87CF77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EEE39989-BA0F-41D1-919C-0998804A9058}" type="pres">
      <dgm:prSet presAssocID="{476806DA-65C6-446F-B51B-D29BBD87CF77}" presName="spacerBetweenCircleAndCallout" presStyleCnt="0">
        <dgm:presLayoutVars/>
      </dgm:prSet>
      <dgm:spPr/>
    </dgm:pt>
    <dgm:pt modelId="{8573879A-4166-4B73-9CE1-73BA23C4F828}" type="pres">
      <dgm:prSet presAssocID="{89815964-4CF3-4219-A9DA-78A1711BB259}" presName="nodeText" presStyleLbl="alignAccFollowNode1" presStyleIdx="8" presStyleCnt="24">
        <dgm:presLayoutVars>
          <dgm:bulletEnabled val="1"/>
        </dgm:presLayoutVars>
      </dgm:prSet>
      <dgm:spPr/>
    </dgm:pt>
    <dgm:pt modelId="{30322079-66B6-4C53-8323-F9E8DDBF079A}" type="pres">
      <dgm:prSet presAssocID="{476806DA-65C6-446F-B51B-D29BBD87CF77}" presName="sibTransComposite" presStyleCnt="0"/>
      <dgm:spPr/>
    </dgm:pt>
    <dgm:pt modelId="{998FB9C3-9237-4CB4-85C0-9571339CB506}" type="pres">
      <dgm:prSet presAssocID="{AF7419BF-D570-43B6-BDE0-AF08273B9CF6}" presName="compositeNode" presStyleCnt="0"/>
      <dgm:spPr/>
    </dgm:pt>
    <dgm:pt modelId="{2CC1636A-E82A-4E69-B589-EBE41C79E1A6}" type="pres">
      <dgm:prSet presAssocID="{AF7419BF-D570-43B6-BDE0-AF08273B9CF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8678E58-CA3B-4B7A-B3AF-0681613AB717}" type="pres">
      <dgm:prSet presAssocID="{AF7419BF-D570-43B6-BDE0-AF08273B9CF6}" presName="parSh" presStyleCnt="0"/>
      <dgm:spPr/>
    </dgm:pt>
    <dgm:pt modelId="{2309C6F6-11C8-4D01-A028-4A36A644B755}" type="pres">
      <dgm:prSet presAssocID="{AF7419BF-D570-43B6-BDE0-AF08273B9CF6}" presName="lineNode" presStyleLbl="alignAccFollowNode1" presStyleIdx="9" presStyleCnt="24"/>
      <dgm:spPr/>
    </dgm:pt>
    <dgm:pt modelId="{B2D9E19B-6079-47E2-9F2E-3F825196522A}" type="pres">
      <dgm:prSet presAssocID="{AF7419BF-D570-43B6-BDE0-AF08273B9CF6}" presName="lineArrowNode" presStyleLbl="alignAccFollowNode1" presStyleIdx="10" presStyleCnt="24"/>
      <dgm:spPr/>
    </dgm:pt>
    <dgm:pt modelId="{416602B9-4AE0-4998-AE03-CF0E2D426E5F}" type="pres">
      <dgm:prSet presAssocID="{3A8F70A1-9C2D-4829-B3CE-24ABF0CCE966}" presName="sibTransNodeCircle" presStyleLbl="alignNode1" presStyleIdx="3" presStyleCnt="8">
        <dgm:presLayoutVars>
          <dgm:chMax val="0"/>
          <dgm:bulletEnabled/>
        </dgm:presLayoutVars>
      </dgm:prSet>
      <dgm:spPr/>
    </dgm:pt>
    <dgm:pt modelId="{4670EDCD-68E8-4A58-9EAB-28246BF0F5BB}" type="pres">
      <dgm:prSet presAssocID="{3A8F70A1-9C2D-4829-B3CE-24ABF0CCE966}" presName="spacerBetweenCircleAndCallout" presStyleCnt="0">
        <dgm:presLayoutVars/>
      </dgm:prSet>
      <dgm:spPr/>
    </dgm:pt>
    <dgm:pt modelId="{217D42D8-F704-4A81-9846-7AFC9E44476F}" type="pres">
      <dgm:prSet presAssocID="{AF7419BF-D570-43B6-BDE0-AF08273B9CF6}" presName="nodeText" presStyleLbl="alignAccFollowNode1" presStyleIdx="11" presStyleCnt="24">
        <dgm:presLayoutVars>
          <dgm:bulletEnabled val="1"/>
        </dgm:presLayoutVars>
      </dgm:prSet>
      <dgm:spPr/>
    </dgm:pt>
    <dgm:pt modelId="{072CF530-86F9-4481-8A03-CF5D095D4DCF}" type="pres">
      <dgm:prSet presAssocID="{3A8F70A1-9C2D-4829-B3CE-24ABF0CCE966}" presName="sibTransComposite" presStyleCnt="0"/>
      <dgm:spPr/>
    </dgm:pt>
    <dgm:pt modelId="{A07F0C14-531B-4D72-ABDD-6544E10D9D93}" type="pres">
      <dgm:prSet presAssocID="{8A8DA543-ACD9-485E-BB18-EFA04E3FB3C8}" presName="compositeNode" presStyleCnt="0"/>
      <dgm:spPr/>
    </dgm:pt>
    <dgm:pt modelId="{D0D48469-BFB8-40BF-9693-B982A2B44D07}" type="pres">
      <dgm:prSet presAssocID="{8A8DA543-ACD9-485E-BB18-EFA04E3FB3C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D91F58D-6139-4256-8363-5A296B9BC4C6}" type="pres">
      <dgm:prSet presAssocID="{8A8DA543-ACD9-485E-BB18-EFA04E3FB3C8}" presName="parSh" presStyleCnt="0"/>
      <dgm:spPr/>
    </dgm:pt>
    <dgm:pt modelId="{B2E6F6A5-59F3-4FED-9359-262317ABE395}" type="pres">
      <dgm:prSet presAssocID="{8A8DA543-ACD9-485E-BB18-EFA04E3FB3C8}" presName="lineNode" presStyleLbl="alignAccFollowNode1" presStyleIdx="12" presStyleCnt="24"/>
      <dgm:spPr/>
    </dgm:pt>
    <dgm:pt modelId="{06811623-A996-47E2-9464-923C40E872A6}" type="pres">
      <dgm:prSet presAssocID="{8A8DA543-ACD9-485E-BB18-EFA04E3FB3C8}" presName="lineArrowNode" presStyleLbl="alignAccFollowNode1" presStyleIdx="13" presStyleCnt="24"/>
      <dgm:spPr/>
    </dgm:pt>
    <dgm:pt modelId="{9269733B-39E3-48F6-AB17-BD63DB7F316B}" type="pres">
      <dgm:prSet presAssocID="{EB797976-6295-4CC0-8814-168C586C5794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F6358BD9-889C-4522-855E-DF88241F0164}" type="pres">
      <dgm:prSet presAssocID="{EB797976-6295-4CC0-8814-168C586C5794}" presName="spacerBetweenCircleAndCallout" presStyleCnt="0">
        <dgm:presLayoutVars/>
      </dgm:prSet>
      <dgm:spPr/>
    </dgm:pt>
    <dgm:pt modelId="{F3333441-6297-4879-86EA-14DA6C8FD541}" type="pres">
      <dgm:prSet presAssocID="{8A8DA543-ACD9-485E-BB18-EFA04E3FB3C8}" presName="nodeText" presStyleLbl="alignAccFollowNode1" presStyleIdx="14" presStyleCnt="24">
        <dgm:presLayoutVars>
          <dgm:bulletEnabled val="1"/>
        </dgm:presLayoutVars>
      </dgm:prSet>
      <dgm:spPr/>
    </dgm:pt>
    <dgm:pt modelId="{FAD73EE4-3775-4CFB-94D5-6B0DC894EB11}" type="pres">
      <dgm:prSet presAssocID="{EB797976-6295-4CC0-8814-168C586C5794}" presName="sibTransComposite" presStyleCnt="0"/>
      <dgm:spPr/>
    </dgm:pt>
    <dgm:pt modelId="{6A352BC9-2EF5-4292-8F02-E57D9E368F8E}" type="pres">
      <dgm:prSet presAssocID="{2AFD9E30-9EAF-44CE-9710-F2FD17B96935}" presName="compositeNode" presStyleCnt="0"/>
      <dgm:spPr/>
    </dgm:pt>
    <dgm:pt modelId="{FB44CB48-22B9-4233-9CD0-A883E6C7BBB4}" type="pres">
      <dgm:prSet presAssocID="{2AFD9E30-9EAF-44CE-9710-F2FD17B9693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A772D0C-E0C1-4513-AC9D-16E1ED7094F7}" type="pres">
      <dgm:prSet presAssocID="{2AFD9E30-9EAF-44CE-9710-F2FD17B96935}" presName="parSh" presStyleCnt="0"/>
      <dgm:spPr/>
    </dgm:pt>
    <dgm:pt modelId="{529FEEA6-31F6-4B9A-9DB2-5000282FEAE9}" type="pres">
      <dgm:prSet presAssocID="{2AFD9E30-9EAF-44CE-9710-F2FD17B96935}" presName="lineNode" presStyleLbl="alignAccFollowNode1" presStyleIdx="15" presStyleCnt="24"/>
      <dgm:spPr/>
    </dgm:pt>
    <dgm:pt modelId="{5E5A469D-A5A4-4DAF-89B0-FBDA9566A232}" type="pres">
      <dgm:prSet presAssocID="{2AFD9E30-9EAF-44CE-9710-F2FD17B96935}" presName="lineArrowNode" presStyleLbl="alignAccFollowNode1" presStyleIdx="16" presStyleCnt="24"/>
      <dgm:spPr/>
    </dgm:pt>
    <dgm:pt modelId="{D7BAADA2-4FB7-4E7E-ACD3-544FF42207AD}" type="pres">
      <dgm:prSet presAssocID="{185C41E1-3C12-4846-B551-7AA368EAA22C}" presName="sibTransNodeCircle" presStyleLbl="alignNode1" presStyleIdx="5" presStyleCnt="8">
        <dgm:presLayoutVars>
          <dgm:chMax val="0"/>
          <dgm:bulletEnabled/>
        </dgm:presLayoutVars>
      </dgm:prSet>
      <dgm:spPr/>
    </dgm:pt>
    <dgm:pt modelId="{18BCA2D2-BF55-4F28-ABB0-88E321E80597}" type="pres">
      <dgm:prSet presAssocID="{185C41E1-3C12-4846-B551-7AA368EAA22C}" presName="spacerBetweenCircleAndCallout" presStyleCnt="0">
        <dgm:presLayoutVars/>
      </dgm:prSet>
      <dgm:spPr/>
    </dgm:pt>
    <dgm:pt modelId="{54BCEE84-F4E1-4B84-B403-AF3C9080A008}" type="pres">
      <dgm:prSet presAssocID="{2AFD9E30-9EAF-44CE-9710-F2FD17B96935}" presName="nodeText" presStyleLbl="alignAccFollowNode1" presStyleIdx="17" presStyleCnt="24">
        <dgm:presLayoutVars>
          <dgm:bulletEnabled val="1"/>
        </dgm:presLayoutVars>
      </dgm:prSet>
      <dgm:spPr/>
    </dgm:pt>
    <dgm:pt modelId="{3B253DB1-EB3E-4291-97F2-809374D9257B}" type="pres">
      <dgm:prSet presAssocID="{185C41E1-3C12-4846-B551-7AA368EAA22C}" presName="sibTransComposite" presStyleCnt="0"/>
      <dgm:spPr/>
    </dgm:pt>
    <dgm:pt modelId="{55A17421-9BD7-4514-98A1-E04CF165D135}" type="pres">
      <dgm:prSet presAssocID="{42152E5C-481B-4042-9BCE-7C57CA78C4C6}" presName="compositeNode" presStyleCnt="0"/>
      <dgm:spPr/>
    </dgm:pt>
    <dgm:pt modelId="{5449314F-C34F-4EC0-BD43-2C1EAEA6DDDA}" type="pres">
      <dgm:prSet presAssocID="{42152E5C-481B-4042-9BCE-7C57CA78C4C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1B03ACB-D435-4520-9989-BC106A95034F}" type="pres">
      <dgm:prSet presAssocID="{42152E5C-481B-4042-9BCE-7C57CA78C4C6}" presName="parSh" presStyleCnt="0"/>
      <dgm:spPr/>
    </dgm:pt>
    <dgm:pt modelId="{9567E5FA-C0DD-403A-901E-050F6D393DF8}" type="pres">
      <dgm:prSet presAssocID="{42152E5C-481B-4042-9BCE-7C57CA78C4C6}" presName="lineNode" presStyleLbl="alignAccFollowNode1" presStyleIdx="18" presStyleCnt="24"/>
      <dgm:spPr/>
    </dgm:pt>
    <dgm:pt modelId="{4F7ED0C4-1E7E-4668-985D-129AE5552728}" type="pres">
      <dgm:prSet presAssocID="{42152E5C-481B-4042-9BCE-7C57CA78C4C6}" presName="lineArrowNode" presStyleLbl="alignAccFollowNode1" presStyleIdx="19" presStyleCnt="24"/>
      <dgm:spPr/>
    </dgm:pt>
    <dgm:pt modelId="{C8ABC5DE-E25C-4A82-8DA7-E3FF2801A743}" type="pres">
      <dgm:prSet presAssocID="{43B11BE9-9172-43CE-9449-AC1EF002A180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42C97055-8CA9-48B5-9394-A4F18E1FC44C}" type="pres">
      <dgm:prSet presAssocID="{43B11BE9-9172-43CE-9449-AC1EF002A180}" presName="spacerBetweenCircleAndCallout" presStyleCnt="0">
        <dgm:presLayoutVars/>
      </dgm:prSet>
      <dgm:spPr/>
    </dgm:pt>
    <dgm:pt modelId="{3D9C50E2-5B43-4FC3-A043-0A954CF81AAA}" type="pres">
      <dgm:prSet presAssocID="{42152E5C-481B-4042-9BCE-7C57CA78C4C6}" presName="nodeText" presStyleLbl="alignAccFollowNode1" presStyleIdx="20" presStyleCnt="24">
        <dgm:presLayoutVars>
          <dgm:bulletEnabled val="1"/>
        </dgm:presLayoutVars>
      </dgm:prSet>
      <dgm:spPr/>
    </dgm:pt>
    <dgm:pt modelId="{D1A55C51-4B16-49CC-A849-442FADFC96AB}" type="pres">
      <dgm:prSet presAssocID="{43B11BE9-9172-43CE-9449-AC1EF002A180}" presName="sibTransComposite" presStyleCnt="0"/>
      <dgm:spPr/>
    </dgm:pt>
    <dgm:pt modelId="{7CE03787-73D6-4557-A3A6-2C62887BCE2C}" type="pres">
      <dgm:prSet presAssocID="{F8E22D16-2BE6-4307-B346-DC250507A2D5}" presName="compositeNode" presStyleCnt="0"/>
      <dgm:spPr/>
    </dgm:pt>
    <dgm:pt modelId="{A2E526D9-7EA7-4283-AF79-35CC2C1B7FAC}" type="pres">
      <dgm:prSet presAssocID="{F8E22D16-2BE6-4307-B346-DC250507A2D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06C2809-B594-46FB-B1C4-73EF376213CB}" type="pres">
      <dgm:prSet presAssocID="{F8E22D16-2BE6-4307-B346-DC250507A2D5}" presName="parSh" presStyleCnt="0"/>
      <dgm:spPr/>
    </dgm:pt>
    <dgm:pt modelId="{6380A3B8-6964-4850-997F-7BE92251921E}" type="pres">
      <dgm:prSet presAssocID="{F8E22D16-2BE6-4307-B346-DC250507A2D5}" presName="lineNode" presStyleLbl="alignAccFollowNode1" presStyleIdx="21" presStyleCnt="24"/>
      <dgm:spPr/>
    </dgm:pt>
    <dgm:pt modelId="{5585D963-121D-4E1E-AE5E-81D5EE1C854B}" type="pres">
      <dgm:prSet presAssocID="{F8E22D16-2BE6-4307-B346-DC250507A2D5}" presName="lineArrowNode" presStyleLbl="alignAccFollowNode1" presStyleIdx="22" presStyleCnt="24"/>
      <dgm:spPr/>
    </dgm:pt>
    <dgm:pt modelId="{CD364CFD-2199-456A-B88B-3351F04D0346}" type="pres">
      <dgm:prSet presAssocID="{D8EEC03C-143C-404B-A214-5060098EFDFB}" presName="sibTransNodeCircle" presStyleLbl="alignNode1" presStyleIdx="7" presStyleCnt="8">
        <dgm:presLayoutVars>
          <dgm:chMax val="0"/>
          <dgm:bulletEnabled/>
        </dgm:presLayoutVars>
      </dgm:prSet>
      <dgm:spPr/>
    </dgm:pt>
    <dgm:pt modelId="{D746A876-6B6F-4F0D-95CD-A1FF1C14EE12}" type="pres">
      <dgm:prSet presAssocID="{D8EEC03C-143C-404B-A214-5060098EFDFB}" presName="spacerBetweenCircleAndCallout" presStyleCnt="0">
        <dgm:presLayoutVars/>
      </dgm:prSet>
      <dgm:spPr/>
    </dgm:pt>
    <dgm:pt modelId="{A6E57386-B9CE-4680-9978-28CDCB97B5CD}" type="pres">
      <dgm:prSet presAssocID="{F8E22D16-2BE6-4307-B346-DC250507A2D5}" presName="nodeText" presStyleLbl="alignAccFollowNode1" presStyleIdx="23" presStyleCnt="24">
        <dgm:presLayoutVars>
          <dgm:bulletEnabled val="1"/>
        </dgm:presLayoutVars>
      </dgm:prSet>
      <dgm:spPr/>
    </dgm:pt>
  </dgm:ptLst>
  <dgm:cxnLst>
    <dgm:cxn modelId="{40D92800-F1DC-4C8D-8DB4-7C310FE454D3}" type="presOf" srcId="{476806DA-65C6-446F-B51B-D29BBD87CF77}" destId="{CA682D17-52CD-4EB7-B246-99B88063E3DD}" srcOrd="0" destOrd="0" presId="urn:microsoft.com/office/officeart/2016/7/layout/LinearArrowProcessNumbered"/>
    <dgm:cxn modelId="{AF6D7E19-F10F-4EF0-A426-56B6AEC8006E}" srcId="{46A53BF4-1FFF-410B-A3D6-D7CD6B9A6698}" destId="{532BCE33-DDF2-4178-BA72-C99AC2C68C24}" srcOrd="0" destOrd="0" parTransId="{27EF15D7-B8F3-4307-97C5-FA2D3BA7FCAD}" sibTransId="{F4306B90-1C37-4061-81EA-728097088501}"/>
    <dgm:cxn modelId="{DF018D1C-294D-4844-80C7-1EAED8BDBAFB}" type="presOf" srcId="{82751580-6D3C-4FF0-9C51-1623AC86865B}" destId="{0C6C5480-D687-4584-B00C-14EA6EDE0699}" srcOrd="0" destOrd="0" presId="urn:microsoft.com/office/officeart/2016/7/layout/LinearArrowProcessNumbered"/>
    <dgm:cxn modelId="{6F5B2B3C-B455-4DC3-98C1-56782F88A23B}" type="presOf" srcId="{F8E22D16-2BE6-4307-B346-DC250507A2D5}" destId="{A6E57386-B9CE-4680-9978-28CDCB97B5CD}" srcOrd="0" destOrd="0" presId="urn:microsoft.com/office/officeart/2016/7/layout/LinearArrowProcessNumbered"/>
    <dgm:cxn modelId="{26DC8B63-12AA-4616-A906-BBA7F3BDC930}" type="presOf" srcId="{45B5E6C0-6919-4F8E-9359-470D59A7FDC8}" destId="{BA44479C-DECF-41D0-8AB5-2430E0F8EA44}" srcOrd="0" destOrd="0" presId="urn:microsoft.com/office/officeart/2016/7/layout/LinearArrowProcessNumbered"/>
    <dgm:cxn modelId="{17740545-F714-4ACA-9D57-7B5328C8F401}" srcId="{46A53BF4-1FFF-410B-A3D6-D7CD6B9A6698}" destId="{82751580-6D3C-4FF0-9C51-1623AC86865B}" srcOrd="1" destOrd="0" parTransId="{BC8922C8-C587-4C33-9CE7-8DCABCF4BF1B}" sibTransId="{45B5E6C0-6919-4F8E-9359-470D59A7FDC8}"/>
    <dgm:cxn modelId="{1AF2DD69-0074-4EB5-866C-89B28DF77C03}" type="presOf" srcId="{532BCE33-DDF2-4178-BA72-C99AC2C68C24}" destId="{67E6DA4C-4919-4F82-AC21-302F2219502A}" srcOrd="0" destOrd="0" presId="urn:microsoft.com/office/officeart/2016/7/layout/LinearArrowProcessNumbered"/>
    <dgm:cxn modelId="{D326466B-61DF-41ED-B003-3370FEB858B9}" type="presOf" srcId="{2AFD9E30-9EAF-44CE-9710-F2FD17B96935}" destId="{54BCEE84-F4E1-4B84-B403-AF3C9080A008}" srcOrd="0" destOrd="0" presId="urn:microsoft.com/office/officeart/2016/7/layout/LinearArrowProcessNumbered"/>
    <dgm:cxn modelId="{721E9F4B-9016-4814-B00C-0300B1460F9C}" type="presOf" srcId="{3A8F70A1-9C2D-4829-B3CE-24ABF0CCE966}" destId="{416602B9-4AE0-4998-AE03-CF0E2D426E5F}" srcOrd="0" destOrd="0" presId="urn:microsoft.com/office/officeart/2016/7/layout/LinearArrowProcessNumbered"/>
    <dgm:cxn modelId="{96295B72-8139-4445-BD57-AB55E7F39C0C}" type="presOf" srcId="{EB797976-6295-4CC0-8814-168C586C5794}" destId="{9269733B-39E3-48F6-AB17-BD63DB7F316B}" srcOrd="0" destOrd="0" presId="urn:microsoft.com/office/officeart/2016/7/layout/LinearArrowProcessNumbered"/>
    <dgm:cxn modelId="{A8600676-4361-4462-8740-8AC0CBE18A18}" type="presOf" srcId="{8A8DA543-ACD9-485E-BB18-EFA04E3FB3C8}" destId="{F3333441-6297-4879-86EA-14DA6C8FD541}" srcOrd="0" destOrd="0" presId="urn:microsoft.com/office/officeart/2016/7/layout/LinearArrowProcessNumbered"/>
    <dgm:cxn modelId="{4D1F467C-C798-4B6D-A8E7-CE0D2390FEFD}" srcId="{46A53BF4-1FFF-410B-A3D6-D7CD6B9A6698}" destId="{8A8DA543-ACD9-485E-BB18-EFA04E3FB3C8}" srcOrd="4" destOrd="0" parTransId="{5881F689-D59E-4840-8693-778B7061E7AC}" sibTransId="{EB797976-6295-4CC0-8814-168C586C5794}"/>
    <dgm:cxn modelId="{4005817D-B373-4652-BA60-00640C9C1278}" srcId="{46A53BF4-1FFF-410B-A3D6-D7CD6B9A6698}" destId="{F8E22D16-2BE6-4307-B346-DC250507A2D5}" srcOrd="7" destOrd="0" parTransId="{EE1E96C7-2423-4E1C-B834-01F083B5C469}" sibTransId="{D8EEC03C-143C-404B-A214-5060098EFDFB}"/>
    <dgm:cxn modelId="{7FCF3B7E-D81D-4982-BF51-00B4B016636E}" type="presOf" srcId="{43B11BE9-9172-43CE-9449-AC1EF002A180}" destId="{C8ABC5DE-E25C-4A82-8DA7-E3FF2801A743}" srcOrd="0" destOrd="0" presId="urn:microsoft.com/office/officeart/2016/7/layout/LinearArrowProcessNumbered"/>
    <dgm:cxn modelId="{168C2F82-6E22-497E-B108-3D83C85C4E34}" type="presOf" srcId="{AF7419BF-D570-43B6-BDE0-AF08273B9CF6}" destId="{217D42D8-F704-4A81-9846-7AFC9E44476F}" srcOrd="0" destOrd="0" presId="urn:microsoft.com/office/officeart/2016/7/layout/LinearArrowProcessNumbered"/>
    <dgm:cxn modelId="{CCFE4C93-2026-46A2-99F8-0E731469DC75}" type="presOf" srcId="{89815964-4CF3-4219-A9DA-78A1711BB259}" destId="{8573879A-4166-4B73-9CE1-73BA23C4F828}" srcOrd="0" destOrd="0" presId="urn:microsoft.com/office/officeart/2016/7/layout/LinearArrowProcessNumbered"/>
    <dgm:cxn modelId="{C3DB1298-883E-4578-BE19-0F9AC479A255}" type="presOf" srcId="{F4306B90-1C37-4061-81EA-728097088501}" destId="{C95CEC67-1B2D-427C-B3BC-A39190AF9659}" srcOrd="0" destOrd="0" presId="urn:microsoft.com/office/officeart/2016/7/layout/LinearArrowProcessNumbered"/>
    <dgm:cxn modelId="{B1D3AE9C-4208-43F8-B5F1-F2BC16261A21}" type="presOf" srcId="{46A53BF4-1FFF-410B-A3D6-D7CD6B9A6698}" destId="{42F583C0-889A-4C7C-9E00-C31C4C807998}" srcOrd="0" destOrd="0" presId="urn:microsoft.com/office/officeart/2016/7/layout/LinearArrowProcessNumbered"/>
    <dgm:cxn modelId="{F650689F-B496-498F-AD12-66B3202F5C66}" srcId="{46A53BF4-1FFF-410B-A3D6-D7CD6B9A6698}" destId="{89815964-4CF3-4219-A9DA-78A1711BB259}" srcOrd="2" destOrd="0" parTransId="{93B9B59E-A717-46E3-A494-44626907616C}" sibTransId="{476806DA-65C6-446F-B51B-D29BBD87CF77}"/>
    <dgm:cxn modelId="{BAD58DA1-C160-4BCD-8271-8599254587C0}" type="presOf" srcId="{D8EEC03C-143C-404B-A214-5060098EFDFB}" destId="{CD364CFD-2199-456A-B88B-3351F04D0346}" srcOrd="0" destOrd="0" presId="urn:microsoft.com/office/officeart/2016/7/layout/LinearArrowProcessNumbered"/>
    <dgm:cxn modelId="{DFDC53A2-356D-4C17-A554-420C9B5BABD0}" type="presOf" srcId="{185C41E1-3C12-4846-B551-7AA368EAA22C}" destId="{D7BAADA2-4FB7-4E7E-ACD3-544FF42207AD}" srcOrd="0" destOrd="0" presId="urn:microsoft.com/office/officeart/2016/7/layout/LinearArrowProcessNumbered"/>
    <dgm:cxn modelId="{32317EB3-A4ED-4C90-907E-3DAE4F31B6F6}" srcId="{46A53BF4-1FFF-410B-A3D6-D7CD6B9A6698}" destId="{2AFD9E30-9EAF-44CE-9710-F2FD17B96935}" srcOrd="5" destOrd="0" parTransId="{1628B2DE-58B2-418D-9FFC-C291C9432BB8}" sibTransId="{185C41E1-3C12-4846-B551-7AA368EAA22C}"/>
    <dgm:cxn modelId="{EF354FC1-8216-4C7A-9AAD-7809A6498B14}" srcId="{46A53BF4-1FFF-410B-A3D6-D7CD6B9A6698}" destId="{42152E5C-481B-4042-9BCE-7C57CA78C4C6}" srcOrd="6" destOrd="0" parTransId="{468A44FB-8E84-4351-A14B-FE1D12ABBFF7}" sibTransId="{43B11BE9-9172-43CE-9449-AC1EF002A180}"/>
    <dgm:cxn modelId="{8B9526DE-E512-4DAD-8FFC-14DD7E0F15A4}" srcId="{46A53BF4-1FFF-410B-A3D6-D7CD6B9A6698}" destId="{AF7419BF-D570-43B6-BDE0-AF08273B9CF6}" srcOrd="3" destOrd="0" parTransId="{012B1834-1EF7-4470-85FF-B653CC55E891}" sibTransId="{3A8F70A1-9C2D-4829-B3CE-24ABF0CCE966}"/>
    <dgm:cxn modelId="{DB4381EA-A688-46B4-AF85-ADF85CBBCD82}" type="presOf" srcId="{42152E5C-481B-4042-9BCE-7C57CA78C4C6}" destId="{3D9C50E2-5B43-4FC3-A043-0A954CF81AAA}" srcOrd="0" destOrd="0" presId="urn:microsoft.com/office/officeart/2016/7/layout/LinearArrowProcessNumbered"/>
    <dgm:cxn modelId="{915790F8-98D8-4AD9-8867-D211FAE5917A}" type="presParOf" srcId="{42F583C0-889A-4C7C-9E00-C31C4C807998}" destId="{56F8D8DF-3241-4D8E-BA1C-21834DB945EF}" srcOrd="0" destOrd="0" presId="urn:microsoft.com/office/officeart/2016/7/layout/LinearArrowProcessNumbered"/>
    <dgm:cxn modelId="{EE47A659-3C4F-4CE0-A47B-A081742CB997}" type="presParOf" srcId="{56F8D8DF-3241-4D8E-BA1C-21834DB945EF}" destId="{9628736D-5F65-441F-B1E5-84DB06AFD5BD}" srcOrd="0" destOrd="0" presId="urn:microsoft.com/office/officeart/2016/7/layout/LinearArrowProcessNumbered"/>
    <dgm:cxn modelId="{112AAB9F-3E7A-4746-AFEB-4AE7B8805F7D}" type="presParOf" srcId="{56F8D8DF-3241-4D8E-BA1C-21834DB945EF}" destId="{41746031-CCC2-41D9-A9BF-0B56D66A25D2}" srcOrd="1" destOrd="0" presId="urn:microsoft.com/office/officeart/2016/7/layout/LinearArrowProcessNumbered"/>
    <dgm:cxn modelId="{DAB21EE6-59E4-455C-8803-C9D3CA7E1D73}" type="presParOf" srcId="{41746031-CCC2-41D9-A9BF-0B56D66A25D2}" destId="{5A7115E0-B9D6-4BCF-AA83-7A6AE26D90C3}" srcOrd="0" destOrd="0" presId="urn:microsoft.com/office/officeart/2016/7/layout/LinearArrowProcessNumbered"/>
    <dgm:cxn modelId="{669FFB0B-DFAC-4354-8F77-B670670088EE}" type="presParOf" srcId="{41746031-CCC2-41D9-A9BF-0B56D66A25D2}" destId="{1D7DC78E-777D-4419-B968-BADF1AF7E566}" srcOrd="1" destOrd="0" presId="urn:microsoft.com/office/officeart/2016/7/layout/LinearArrowProcessNumbered"/>
    <dgm:cxn modelId="{DB15687F-168A-4356-827C-6AFE70247E50}" type="presParOf" srcId="{41746031-CCC2-41D9-A9BF-0B56D66A25D2}" destId="{C95CEC67-1B2D-427C-B3BC-A39190AF9659}" srcOrd="2" destOrd="0" presId="urn:microsoft.com/office/officeart/2016/7/layout/LinearArrowProcessNumbered"/>
    <dgm:cxn modelId="{9617430B-7DE9-4C8A-BB9D-D8051885ADF0}" type="presParOf" srcId="{41746031-CCC2-41D9-A9BF-0B56D66A25D2}" destId="{92820078-DDEB-4943-98E1-661F69C88283}" srcOrd="3" destOrd="0" presId="urn:microsoft.com/office/officeart/2016/7/layout/LinearArrowProcessNumbered"/>
    <dgm:cxn modelId="{6FB32C3C-AD11-4265-8815-5CBB59C6F780}" type="presParOf" srcId="{56F8D8DF-3241-4D8E-BA1C-21834DB945EF}" destId="{67E6DA4C-4919-4F82-AC21-302F2219502A}" srcOrd="2" destOrd="0" presId="urn:microsoft.com/office/officeart/2016/7/layout/LinearArrowProcessNumbered"/>
    <dgm:cxn modelId="{3534C329-B25E-4DC0-880A-80086745AD75}" type="presParOf" srcId="{42F583C0-889A-4C7C-9E00-C31C4C807998}" destId="{D95179EA-8F2F-4D57-9B7A-C42B4EAE0774}" srcOrd="1" destOrd="0" presId="urn:microsoft.com/office/officeart/2016/7/layout/LinearArrowProcessNumbered"/>
    <dgm:cxn modelId="{2C8FC214-EB0F-4668-9C25-7F24218A0E6A}" type="presParOf" srcId="{42F583C0-889A-4C7C-9E00-C31C4C807998}" destId="{B9512CB9-B182-473A-A9E4-548D508F580A}" srcOrd="2" destOrd="0" presId="urn:microsoft.com/office/officeart/2016/7/layout/LinearArrowProcessNumbered"/>
    <dgm:cxn modelId="{1238E0B8-2919-4B47-A983-E1032FB83389}" type="presParOf" srcId="{B9512CB9-B182-473A-A9E4-548D508F580A}" destId="{5A853E7D-E126-4F89-9281-173A0378025F}" srcOrd="0" destOrd="0" presId="urn:microsoft.com/office/officeart/2016/7/layout/LinearArrowProcessNumbered"/>
    <dgm:cxn modelId="{30311727-4D2D-491C-AA05-27E2B88D6A92}" type="presParOf" srcId="{B9512CB9-B182-473A-A9E4-548D508F580A}" destId="{265438A6-68AB-4F39-9268-9F0747BF0498}" srcOrd="1" destOrd="0" presId="urn:microsoft.com/office/officeart/2016/7/layout/LinearArrowProcessNumbered"/>
    <dgm:cxn modelId="{FFAFD56C-748D-4ECD-AC3C-0B710C18C416}" type="presParOf" srcId="{265438A6-68AB-4F39-9268-9F0747BF0498}" destId="{CA7D753D-0885-46A5-A005-9292C0A8D329}" srcOrd="0" destOrd="0" presId="urn:microsoft.com/office/officeart/2016/7/layout/LinearArrowProcessNumbered"/>
    <dgm:cxn modelId="{09F27F6B-06A7-4A5F-9964-0D31EE8FF4B9}" type="presParOf" srcId="{265438A6-68AB-4F39-9268-9F0747BF0498}" destId="{B9478346-8542-436F-836A-BB478C5D71C6}" srcOrd="1" destOrd="0" presId="urn:microsoft.com/office/officeart/2016/7/layout/LinearArrowProcessNumbered"/>
    <dgm:cxn modelId="{38034E56-BC09-46D8-B266-A7BC31771DDB}" type="presParOf" srcId="{265438A6-68AB-4F39-9268-9F0747BF0498}" destId="{BA44479C-DECF-41D0-8AB5-2430E0F8EA44}" srcOrd="2" destOrd="0" presId="urn:microsoft.com/office/officeart/2016/7/layout/LinearArrowProcessNumbered"/>
    <dgm:cxn modelId="{A89EE11C-70D4-436C-9400-281BC6EEE500}" type="presParOf" srcId="{265438A6-68AB-4F39-9268-9F0747BF0498}" destId="{FF9270D5-349B-4EF4-AFDA-50C24805970B}" srcOrd="3" destOrd="0" presId="urn:microsoft.com/office/officeart/2016/7/layout/LinearArrowProcessNumbered"/>
    <dgm:cxn modelId="{8BE06B17-5DFA-4779-BE1C-1B534192A329}" type="presParOf" srcId="{B9512CB9-B182-473A-A9E4-548D508F580A}" destId="{0C6C5480-D687-4584-B00C-14EA6EDE0699}" srcOrd="2" destOrd="0" presId="urn:microsoft.com/office/officeart/2016/7/layout/LinearArrowProcessNumbered"/>
    <dgm:cxn modelId="{67BFDB05-45E4-4BF5-A0B7-2A20EDA4B1F5}" type="presParOf" srcId="{42F583C0-889A-4C7C-9E00-C31C4C807998}" destId="{215233AD-03CC-4419-AFA0-D0D722A6E282}" srcOrd="3" destOrd="0" presId="urn:microsoft.com/office/officeart/2016/7/layout/LinearArrowProcessNumbered"/>
    <dgm:cxn modelId="{A10FBF03-0600-4A52-A689-3139722CE906}" type="presParOf" srcId="{42F583C0-889A-4C7C-9E00-C31C4C807998}" destId="{E8FE9F65-A639-4D32-BD87-517CEB506F61}" srcOrd="4" destOrd="0" presId="urn:microsoft.com/office/officeart/2016/7/layout/LinearArrowProcessNumbered"/>
    <dgm:cxn modelId="{8517548B-427E-46ED-A954-A0927EE59DB5}" type="presParOf" srcId="{E8FE9F65-A639-4D32-BD87-517CEB506F61}" destId="{DAD905FE-4233-4A38-89D9-9704F40B2C5A}" srcOrd="0" destOrd="0" presId="urn:microsoft.com/office/officeart/2016/7/layout/LinearArrowProcessNumbered"/>
    <dgm:cxn modelId="{F0C1C408-5ECC-498B-BBBD-4F6BA76EA73B}" type="presParOf" srcId="{E8FE9F65-A639-4D32-BD87-517CEB506F61}" destId="{78158CDC-D4CB-4A26-B44B-98EA68B49621}" srcOrd="1" destOrd="0" presId="urn:microsoft.com/office/officeart/2016/7/layout/LinearArrowProcessNumbered"/>
    <dgm:cxn modelId="{7BF9A80D-E70B-4E4A-B7A7-68F6C44964F7}" type="presParOf" srcId="{78158CDC-D4CB-4A26-B44B-98EA68B49621}" destId="{6C7B54FD-167E-4358-9768-1809DF65F69B}" srcOrd="0" destOrd="0" presId="urn:microsoft.com/office/officeart/2016/7/layout/LinearArrowProcessNumbered"/>
    <dgm:cxn modelId="{8316FF09-CE11-4EC6-8581-73FC77132742}" type="presParOf" srcId="{78158CDC-D4CB-4A26-B44B-98EA68B49621}" destId="{9F490563-6D93-41B9-93B6-146B65D29EEE}" srcOrd="1" destOrd="0" presId="urn:microsoft.com/office/officeart/2016/7/layout/LinearArrowProcessNumbered"/>
    <dgm:cxn modelId="{3F1F0487-8EE7-4EA9-A34D-F73854D9ACCE}" type="presParOf" srcId="{78158CDC-D4CB-4A26-B44B-98EA68B49621}" destId="{CA682D17-52CD-4EB7-B246-99B88063E3DD}" srcOrd="2" destOrd="0" presId="urn:microsoft.com/office/officeart/2016/7/layout/LinearArrowProcessNumbered"/>
    <dgm:cxn modelId="{7ABD3DD5-98D4-4071-9091-E6DD6086A08D}" type="presParOf" srcId="{78158CDC-D4CB-4A26-B44B-98EA68B49621}" destId="{EEE39989-BA0F-41D1-919C-0998804A9058}" srcOrd="3" destOrd="0" presId="urn:microsoft.com/office/officeart/2016/7/layout/LinearArrowProcessNumbered"/>
    <dgm:cxn modelId="{65435370-8528-43A7-B32F-AA874B8A2DEB}" type="presParOf" srcId="{E8FE9F65-A639-4D32-BD87-517CEB506F61}" destId="{8573879A-4166-4B73-9CE1-73BA23C4F828}" srcOrd="2" destOrd="0" presId="urn:microsoft.com/office/officeart/2016/7/layout/LinearArrowProcessNumbered"/>
    <dgm:cxn modelId="{AE9A11F8-82DD-4C6D-A038-0A4D36F8F295}" type="presParOf" srcId="{42F583C0-889A-4C7C-9E00-C31C4C807998}" destId="{30322079-66B6-4C53-8323-F9E8DDBF079A}" srcOrd="5" destOrd="0" presId="urn:microsoft.com/office/officeart/2016/7/layout/LinearArrowProcessNumbered"/>
    <dgm:cxn modelId="{3F9916CE-5489-420F-A38A-F9F03FC57894}" type="presParOf" srcId="{42F583C0-889A-4C7C-9E00-C31C4C807998}" destId="{998FB9C3-9237-4CB4-85C0-9571339CB506}" srcOrd="6" destOrd="0" presId="urn:microsoft.com/office/officeart/2016/7/layout/LinearArrowProcessNumbered"/>
    <dgm:cxn modelId="{999BE278-53AE-48AA-93CB-8965F16ECEDE}" type="presParOf" srcId="{998FB9C3-9237-4CB4-85C0-9571339CB506}" destId="{2CC1636A-E82A-4E69-B589-EBE41C79E1A6}" srcOrd="0" destOrd="0" presId="urn:microsoft.com/office/officeart/2016/7/layout/LinearArrowProcessNumbered"/>
    <dgm:cxn modelId="{59D34546-F345-4F11-A8B7-596EB7D3CBF8}" type="presParOf" srcId="{998FB9C3-9237-4CB4-85C0-9571339CB506}" destId="{B8678E58-CA3B-4B7A-B3AF-0681613AB717}" srcOrd="1" destOrd="0" presId="urn:microsoft.com/office/officeart/2016/7/layout/LinearArrowProcessNumbered"/>
    <dgm:cxn modelId="{584EC5BA-374A-44AA-9AD1-142378C523AE}" type="presParOf" srcId="{B8678E58-CA3B-4B7A-B3AF-0681613AB717}" destId="{2309C6F6-11C8-4D01-A028-4A36A644B755}" srcOrd="0" destOrd="0" presId="urn:microsoft.com/office/officeart/2016/7/layout/LinearArrowProcessNumbered"/>
    <dgm:cxn modelId="{F27AECA3-0C8B-43F7-A1FF-F5C00F208610}" type="presParOf" srcId="{B8678E58-CA3B-4B7A-B3AF-0681613AB717}" destId="{B2D9E19B-6079-47E2-9F2E-3F825196522A}" srcOrd="1" destOrd="0" presId="urn:microsoft.com/office/officeart/2016/7/layout/LinearArrowProcessNumbered"/>
    <dgm:cxn modelId="{CCD3D08A-8C24-43E3-9C4E-67B33F83CE8D}" type="presParOf" srcId="{B8678E58-CA3B-4B7A-B3AF-0681613AB717}" destId="{416602B9-4AE0-4998-AE03-CF0E2D426E5F}" srcOrd="2" destOrd="0" presId="urn:microsoft.com/office/officeart/2016/7/layout/LinearArrowProcessNumbered"/>
    <dgm:cxn modelId="{E7718C0D-25A3-44ED-BB41-E2C4FA09D293}" type="presParOf" srcId="{B8678E58-CA3B-4B7A-B3AF-0681613AB717}" destId="{4670EDCD-68E8-4A58-9EAB-28246BF0F5BB}" srcOrd="3" destOrd="0" presId="urn:microsoft.com/office/officeart/2016/7/layout/LinearArrowProcessNumbered"/>
    <dgm:cxn modelId="{41F8848F-420E-4BCE-A55A-2C5F90D60253}" type="presParOf" srcId="{998FB9C3-9237-4CB4-85C0-9571339CB506}" destId="{217D42D8-F704-4A81-9846-7AFC9E44476F}" srcOrd="2" destOrd="0" presId="urn:microsoft.com/office/officeart/2016/7/layout/LinearArrowProcessNumbered"/>
    <dgm:cxn modelId="{9538C154-85D6-47AF-97C0-4DA05479A9CF}" type="presParOf" srcId="{42F583C0-889A-4C7C-9E00-C31C4C807998}" destId="{072CF530-86F9-4481-8A03-CF5D095D4DCF}" srcOrd="7" destOrd="0" presId="urn:microsoft.com/office/officeart/2016/7/layout/LinearArrowProcessNumbered"/>
    <dgm:cxn modelId="{47993ACE-DF23-40CF-8106-8B911EFA2216}" type="presParOf" srcId="{42F583C0-889A-4C7C-9E00-C31C4C807998}" destId="{A07F0C14-531B-4D72-ABDD-6544E10D9D93}" srcOrd="8" destOrd="0" presId="urn:microsoft.com/office/officeart/2016/7/layout/LinearArrowProcessNumbered"/>
    <dgm:cxn modelId="{CA4C5810-AA1A-4154-A291-B567FBC826E7}" type="presParOf" srcId="{A07F0C14-531B-4D72-ABDD-6544E10D9D93}" destId="{D0D48469-BFB8-40BF-9693-B982A2B44D07}" srcOrd="0" destOrd="0" presId="urn:microsoft.com/office/officeart/2016/7/layout/LinearArrowProcessNumbered"/>
    <dgm:cxn modelId="{C0D2F487-8217-4BB6-81FD-54005ECA36FA}" type="presParOf" srcId="{A07F0C14-531B-4D72-ABDD-6544E10D9D93}" destId="{1D91F58D-6139-4256-8363-5A296B9BC4C6}" srcOrd="1" destOrd="0" presId="urn:microsoft.com/office/officeart/2016/7/layout/LinearArrowProcessNumbered"/>
    <dgm:cxn modelId="{5E3C5149-1337-48CB-90B9-0BB7EBB8891B}" type="presParOf" srcId="{1D91F58D-6139-4256-8363-5A296B9BC4C6}" destId="{B2E6F6A5-59F3-4FED-9359-262317ABE395}" srcOrd="0" destOrd="0" presId="urn:microsoft.com/office/officeart/2016/7/layout/LinearArrowProcessNumbered"/>
    <dgm:cxn modelId="{94ADD3A5-3724-4E03-A731-A7DBC5F051B9}" type="presParOf" srcId="{1D91F58D-6139-4256-8363-5A296B9BC4C6}" destId="{06811623-A996-47E2-9464-923C40E872A6}" srcOrd="1" destOrd="0" presId="urn:microsoft.com/office/officeart/2016/7/layout/LinearArrowProcessNumbered"/>
    <dgm:cxn modelId="{171EF079-B360-47B1-8C56-EB377592DD4E}" type="presParOf" srcId="{1D91F58D-6139-4256-8363-5A296B9BC4C6}" destId="{9269733B-39E3-48F6-AB17-BD63DB7F316B}" srcOrd="2" destOrd="0" presId="urn:microsoft.com/office/officeart/2016/7/layout/LinearArrowProcessNumbered"/>
    <dgm:cxn modelId="{5C722B02-E119-44B5-8C0F-639B4CC3C757}" type="presParOf" srcId="{1D91F58D-6139-4256-8363-5A296B9BC4C6}" destId="{F6358BD9-889C-4522-855E-DF88241F0164}" srcOrd="3" destOrd="0" presId="urn:microsoft.com/office/officeart/2016/7/layout/LinearArrowProcessNumbered"/>
    <dgm:cxn modelId="{420663B7-E9EF-4953-82C1-C4A726250A0F}" type="presParOf" srcId="{A07F0C14-531B-4D72-ABDD-6544E10D9D93}" destId="{F3333441-6297-4879-86EA-14DA6C8FD541}" srcOrd="2" destOrd="0" presId="urn:microsoft.com/office/officeart/2016/7/layout/LinearArrowProcessNumbered"/>
    <dgm:cxn modelId="{FA4200AA-BFF6-4476-B07F-00F48311182D}" type="presParOf" srcId="{42F583C0-889A-4C7C-9E00-C31C4C807998}" destId="{FAD73EE4-3775-4CFB-94D5-6B0DC894EB11}" srcOrd="9" destOrd="0" presId="urn:microsoft.com/office/officeart/2016/7/layout/LinearArrowProcessNumbered"/>
    <dgm:cxn modelId="{E90B5A89-6D3E-47F3-A307-AC80DD62880A}" type="presParOf" srcId="{42F583C0-889A-4C7C-9E00-C31C4C807998}" destId="{6A352BC9-2EF5-4292-8F02-E57D9E368F8E}" srcOrd="10" destOrd="0" presId="urn:microsoft.com/office/officeart/2016/7/layout/LinearArrowProcessNumbered"/>
    <dgm:cxn modelId="{B6D09CB7-1EC1-4029-A0C8-7B4129BCCCDF}" type="presParOf" srcId="{6A352BC9-2EF5-4292-8F02-E57D9E368F8E}" destId="{FB44CB48-22B9-4233-9CD0-A883E6C7BBB4}" srcOrd="0" destOrd="0" presId="urn:microsoft.com/office/officeart/2016/7/layout/LinearArrowProcessNumbered"/>
    <dgm:cxn modelId="{31F9FC27-BFF6-4888-9AC1-B2140CE32F73}" type="presParOf" srcId="{6A352BC9-2EF5-4292-8F02-E57D9E368F8E}" destId="{9A772D0C-E0C1-4513-AC9D-16E1ED7094F7}" srcOrd="1" destOrd="0" presId="urn:microsoft.com/office/officeart/2016/7/layout/LinearArrowProcessNumbered"/>
    <dgm:cxn modelId="{ADB7F0BD-BD8C-4587-A427-E65696DADCF9}" type="presParOf" srcId="{9A772D0C-E0C1-4513-AC9D-16E1ED7094F7}" destId="{529FEEA6-31F6-4B9A-9DB2-5000282FEAE9}" srcOrd="0" destOrd="0" presId="urn:microsoft.com/office/officeart/2016/7/layout/LinearArrowProcessNumbered"/>
    <dgm:cxn modelId="{8BF33185-46C7-472E-B043-A8F14C390C2C}" type="presParOf" srcId="{9A772D0C-E0C1-4513-AC9D-16E1ED7094F7}" destId="{5E5A469D-A5A4-4DAF-89B0-FBDA9566A232}" srcOrd="1" destOrd="0" presId="urn:microsoft.com/office/officeart/2016/7/layout/LinearArrowProcessNumbered"/>
    <dgm:cxn modelId="{C9B22CED-FF22-4570-A455-225F7758CE2F}" type="presParOf" srcId="{9A772D0C-E0C1-4513-AC9D-16E1ED7094F7}" destId="{D7BAADA2-4FB7-4E7E-ACD3-544FF42207AD}" srcOrd="2" destOrd="0" presId="urn:microsoft.com/office/officeart/2016/7/layout/LinearArrowProcessNumbered"/>
    <dgm:cxn modelId="{1912F157-AD2A-4A57-AA1C-491AEA8444DC}" type="presParOf" srcId="{9A772D0C-E0C1-4513-AC9D-16E1ED7094F7}" destId="{18BCA2D2-BF55-4F28-ABB0-88E321E80597}" srcOrd="3" destOrd="0" presId="urn:microsoft.com/office/officeart/2016/7/layout/LinearArrowProcessNumbered"/>
    <dgm:cxn modelId="{FE62B42A-428E-4B49-8AEA-422335356215}" type="presParOf" srcId="{6A352BC9-2EF5-4292-8F02-E57D9E368F8E}" destId="{54BCEE84-F4E1-4B84-B403-AF3C9080A008}" srcOrd="2" destOrd="0" presId="urn:microsoft.com/office/officeart/2016/7/layout/LinearArrowProcessNumbered"/>
    <dgm:cxn modelId="{4D15EE66-9695-496C-912D-C7077E0E50AA}" type="presParOf" srcId="{42F583C0-889A-4C7C-9E00-C31C4C807998}" destId="{3B253DB1-EB3E-4291-97F2-809374D9257B}" srcOrd="11" destOrd="0" presId="urn:microsoft.com/office/officeart/2016/7/layout/LinearArrowProcessNumbered"/>
    <dgm:cxn modelId="{CEF86B2A-7C31-4CD7-880E-092C21A9C06B}" type="presParOf" srcId="{42F583C0-889A-4C7C-9E00-C31C4C807998}" destId="{55A17421-9BD7-4514-98A1-E04CF165D135}" srcOrd="12" destOrd="0" presId="urn:microsoft.com/office/officeart/2016/7/layout/LinearArrowProcessNumbered"/>
    <dgm:cxn modelId="{A0FC7A6E-F9E4-40B2-962B-32EEABCA8AF8}" type="presParOf" srcId="{55A17421-9BD7-4514-98A1-E04CF165D135}" destId="{5449314F-C34F-4EC0-BD43-2C1EAEA6DDDA}" srcOrd="0" destOrd="0" presId="urn:microsoft.com/office/officeart/2016/7/layout/LinearArrowProcessNumbered"/>
    <dgm:cxn modelId="{6455F555-DEEC-4851-86B1-249A8299DECC}" type="presParOf" srcId="{55A17421-9BD7-4514-98A1-E04CF165D135}" destId="{B1B03ACB-D435-4520-9989-BC106A95034F}" srcOrd="1" destOrd="0" presId="urn:microsoft.com/office/officeart/2016/7/layout/LinearArrowProcessNumbered"/>
    <dgm:cxn modelId="{32CAF71A-7153-46A7-9642-1C5DF08C1369}" type="presParOf" srcId="{B1B03ACB-D435-4520-9989-BC106A95034F}" destId="{9567E5FA-C0DD-403A-901E-050F6D393DF8}" srcOrd="0" destOrd="0" presId="urn:microsoft.com/office/officeart/2016/7/layout/LinearArrowProcessNumbered"/>
    <dgm:cxn modelId="{6C11B99C-FEDC-4D91-8A46-9FD462F4826E}" type="presParOf" srcId="{B1B03ACB-D435-4520-9989-BC106A95034F}" destId="{4F7ED0C4-1E7E-4668-985D-129AE5552728}" srcOrd="1" destOrd="0" presId="urn:microsoft.com/office/officeart/2016/7/layout/LinearArrowProcessNumbered"/>
    <dgm:cxn modelId="{8E72CC90-6574-47A6-BC7E-261E6C69841F}" type="presParOf" srcId="{B1B03ACB-D435-4520-9989-BC106A95034F}" destId="{C8ABC5DE-E25C-4A82-8DA7-E3FF2801A743}" srcOrd="2" destOrd="0" presId="urn:microsoft.com/office/officeart/2016/7/layout/LinearArrowProcessNumbered"/>
    <dgm:cxn modelId="{54B66AAA-E898-4CAB-AEA7-1CA8D246AAD7}" type="presParOf" srcId="{B1B03ACB-D435-4520-9989-BC106A95034F}" destId="{42C97055-8CA9-48B5-9394-A4F18E1FC44C}" srcOrd="3" destOrd="0" presId="urn:microsoft.com/office/officeart/2016/7/layout/LinearArrowProcessNumbered"/>
    <dgm:cxn modelId="{D59A1EEF-3827-4EDC-A2EE-46317ACB8CC9}" type="presParOf" srcId="{55A17421-9BD7-4514-98A1-E04CF165D135}" destId="{3D9C50E2-5B43-4FC3-A043-0A954CF81AAA}" srcOrd="2" destOrd="0" presId="urn:microsoft.com/office/officeart/2016/7/layout/LinearArrowProcessNumbered"/>
    <dgm:cxn modelId="{4B4BCFC8-AA8D-44CC-ACE6-D6EB107B0561}" type="presParOf" srcId="{42F583C0-889A-4C7C-9E00-C31C4C807998}" destId="{D1A55C51-4B16-49CC-A849-442FADFC96AB}" srcOrd="13" destOrd="0" presId="urn:microsoft.com/office/officeart/2016/7/layout/LinearArrowProcessNumbered"/>
    <dgm:cxn modelId="{5A58ABC8-7F86-48CC-AE56-3C3D7DF546D7}" type="presParOf" srcId="{42F583C0-889A-4C7C-9E00-C31C4C807998}" destId="{7CE03787-73D6-4557-A3A6-2C62887BCE2C}" srcOrd="14" destOrd="0" presId="urn:microsoft.com/office/officeart/2016/7/layout/LinearArrowProcessNumbered"/>
    <dgm:cxn modelId="{A731E956-49E4-43C8-81BA-C303D892D4C4}" type="presParOf" srcId="{7CE03787-73D6-4557-A3A6-2C62887BCE2C}" destId="{A2E526D9-7EA7-4283-AF79-35CC2C1B7FAC}" srcOrd="0" destOrd="0" presId="urn:microsoft.com/office/officeart/2016/7/layout/LinearArrowProcessNumbered"/>
    <dgm:cxn modelId="{E62CBC52-CDCB-448D-AB61-F01282257716}" type="presParOf" srcId="{7CE03787-73D6-4557-A3A6-2C62887BCE2C}" destId="{C06C2809-B594-46FB-B1C4-73EF376213CB}" srcOrd="1" destOrd="0" presId="urn:microsoft.com/office/officeart/2016/7/layout/LinearArrowProcessNumbered"/>
    <dgm:cxn modelId="{FC34B7CF-EA8D-4B23-B3C9-5EDB919C8F40}" type="presParOf" srcId="{C06C2809-B594-46FB-B1C4-73EF376213CB}" destId="{6380A3B8-6964-4850-997F-7BE92251921E}" srcOrd="0" destOrd="0" presId="urn:microsoft.com/office/officeart/2016/7/layout/LinearArrowProcessNumbered"/>
    <dgm:cxn modelId="{54D18795-2EDC-4255-8D4D-2ABA2DD8281D}" type="presParOf" srcId="{C06C2809-B594-46FB-B1C4-73EF376213CB}" destId="{5585D963-121D-4E1E-AE5E-81D5EE1C854B}" srcOrd="1" destOrd="0" presId="urn:microsoft.com/office/officeart/2016/7/layout/LinearArrowProcessNumbered"/>
    <dgm:cxn modelId="{D9BF1ADB-3E86-46C1-8F80-A98BB051610D}" type="presParOf" srcId="{C06C2809-B594-46FB-B1C4-73EF376213CB}" destId="{CD364CFD-2199-456A-B88B-3351F04D0346}" srcOrd="2" destOrd="0" presId="urn:microsoft.com/office/officeart/2016/7/layout/LinearArrowProcessNumbered"/>
    <dgm:cxn modelId="{F198DF65-4C99-46EB-B7AF-5FE0EC7A76A7}" type="presParOf" srcId="{C06C2809-B594-46FB-B1C4-73EF376213CB}" destId="{D746A876-6B6F-4F0D-95CD-A1FF1C14EE12}" srcOrd="3" destOrd="0" presId="urn:microsoft.com/office/officeart/2016/7/layout/LinearArrowProcessNumbered"/>
    <dgm:cxn modelId="{AB8EFED7-73E9-4F4F-B1E9-BE374281A889}" type="presParOf" srcId="{7CE03787-73D6-4557-A3A6-2C62887BCE2C}" destId="{A6E57386-B9CE-4680-9978-28CDCB97B5CD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115E0-B9D6-4BCF-AA83-7A6AE26D90C3}">
      <dsp:nvSpPr>
        <dsp:cNvPr id="0" name=""/>
        <dsp:cNvSpPr/>
      </dsp:nvSpPr>
      <dsp:spPr>
        <a:xfrm>
          <a:off x="623315" y="505716"/>
          <a:ext cx="494816" cy="7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7DC78E-777D-4419-B968-BADF1AF7E566}">
      <dsp:nvSpPr>
        <dsp:cNvPr id="0" name=""/>
        <dsp:cNvSpPr/>
      </dsp:nvSpPr>
      <dsp:spPr>
        <a:xfrm>
          <a:off x="1147820" y="464187"/>
          <a:ext cx="56903" cy="106876"/>
        </a:xfrm>
        <a:prstGeom prst="chevron">
          <a:avLst>
            <a:gd name="adj" fmla="val 9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5CEC67-1B2D-427C-B3BC-A39190AF9659}">
      <dsp:nvSpPr>
        <dsp:cNvPr id="0" name=""/>
        <dsp:cNvSpPr/>
      </dsp:nvSpPr>
      <dsp:spPr>
        <a:xfrm>
          <a:off x="347370" y="291659"/>
          <a:ext cx="428185" cy="4281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616" tIns="16616" rIns="16616" bIns="1661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</a:t>
          </a:r>
        </a:p>
      </dsp:txBody>
      <dsp:txXfrm>
        <a:off x="410076" y="354365"/>
        <a:ext cx="302773" cy="302773"/>
      </dsp:txXfrm>
    </dsp:sp>
    <dsp:sp modelId="{67E6DA4C-4919-4F82-AC21-302F2219502A}">
      <dsp:nvSpPr>
        <dsp:cNvPr id="0" name=""/>
        <dsp:cNvSpPr/>
      </dsp:nvSpPr>
      <dsp:spPr>
        <a:xfrm>
          <a:off x="4794" y="885439"/>
          <a:ext cx="111333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bg1">
            <a:alpha val="9000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21" tIns="165100" rIns="8782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</a:t>
          </a:r>
          <a:r>
            <a:rPr lang="ko-KR" sz="1100" kern="1200" dirty="0">
              <a:solidFill>
                <a:schemeClr val="tx1"/>
              </a:solidFill>
            </a:rPr>
            <a:t>주차</a:t>
          </a:r>
          <a:r>
            <a:rPr lang="en-US" sz="1100" kern="1200" dirty="0">
              <a:solidFill>
                <a:schemeClr val="tx1"/>
              </a:solidFill>
            </a:rPr>
            <a:t>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 dirty="0">
              <a:solidFill>
                <a:schemeClr val="tx1"/>
              </a:solidFill>
            </a:rPr>
            <a:t>리소스 수집 및 제작</a:t>
          </a:r>
          <a:r>
            <a:rPr lang="en-US" sz="1100" kern="1200" dirty="0">
              <a:solidFill>
                <a:schemeClr val="tx1"/>
              </a:solidFill>
            </a:rPr>
            <a:t>, </a:t>
          </a:r>
          <a:r>
            <a:rPr lang="ko-KR" sz="1100" kern="1200" dirty="0">
              <a:solidFill>
                <a:schemeClr val="tx1"/>
              </a:solidFill>
            </a:rPr>
            <a:t>세부기획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4794" y="1108106"/>
        <a:ext cx="1113336" cy="1742933"/>
      </dsp:txXfrm>
    </dsp:sp>
    <dsp:sp modelId="{CA7D753D-0885-46A5-A005-9292C0A8D329}">
      <dsp:nvSpPr>
        <dsp:cNvPr id="0" name=""/>
        <dsp:cNvSpPr/>
      </dsp:nvSpPr>
      <dsp:spPr>
        <a:xfrm>
          <a:off x="1241835" y="505724"/>
          <a:ext cx="1113336" cy="7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78346-8542-436F-836A-BB478C5D71C6}">
      <dsp:nvSpPr>
        <dsp:cNvPr id="0" name=""/>
        <dsp:cNvSpPr/>
      </dsp:nvSpPr>
      <dsp:spPr>
        <a:xfrm>
          <a:off x="2384861" y="464194"/>
          <a:ext cx="56903" cy="106884"/>
        </a:xfrm>
        <a:prstGeom prst="chevron">
          <a:avLst>
            <a:gd name="adj" fmla="val 9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4479C-DECF-41D0-8AB5-2430E0F8EA44}">
      <dsp:nvSpPr>
        <dsp:cNvPr id="0" name=""/>
        <dsp:cNvSpPr/>
      </dsp:nvSpPr>
      <dsp:spPr>
        <a:xfrm>
          <a:off x="1584410" y="291667"/>
          <a:ext cx="428185" cy="4281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616" tIns="16616" rIns="16616" bIns="1661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</a:t>
          </a:r>
        </a:p>
      </dsp:txBody>
      <dsp:txXfrm>
        <a:off x="1647116" y="354373"/>
        <a:ext cx="302773" cy="302773"/>
      </dsp:txXfrm>
    </dsp:sp>
    <dsp:sp modelId="{0C6C5480-D687-4584-B00C-14EA6EDE0699}">
      <dsp:nvSpPr>
        <dsp:cNvPr id="0" name=""/>
        <dsp:cNvSpPr/>
      </dsp:nvSpPr>
      <dsp:spPr>
        <a:xfrm>
          <a:off x="1241835" y="885461"/>
          <a:ext cx="111333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bg1">
            <a:alpha val="9000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21" tIns="165100" rIns="8782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2</a:t>
          </a:r>
          <a:r>
            <a:rPr lang="ko-KR" sz="1100" kern="1200" dirty="0">
              <a:solidFill>
                <a:schemeClr val="tx1"/>
              </a:solidFill>
            </a:rPr>
            <a:t>주차 </a:t>
          </a:r>
          <a:endParaRPr lang="en-US" altLang="ko-KR" sz="1100" kern="1200" dirty="0">
            <a:solidFill>
              <a:schemeClr val="tx1"/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 dirty="0">
              <a:solidFill>
                <a:schemeClr val="tx1"/>
              </a:solidFill>
            </a:rPr>
            <a:t>카드 데이터 구현</a:t>
          </a:r>
          <a:r>
            <a:rPr lang="en-US" sz="1100" kern="1200" dirty="0">
              <a:solidFill>
                <a:schemeClr val="tx1"/>
              </a:solidFill>
            </a:rPr>
            <a:t>1, </a:t>
          </a:r>
          <a:r>
            <a:rPr lang="ko-KR" sz="1100" kern="1200" dirty="0">
              <a:solidFill>
                <a:schemeClr val="tx1"/>
              </a:solidFill>
            </a:rPr>
            <a:t>카드 선택창 구현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1241835" y="1108128"/>
        <a:ext cx="1113336" cy="1742933"/>
      </dsp:txXfrm>
    </dsp:sp>
    <dsp:sp modelId="{6C7B54FD-167E-4358-9768-1809DF65F69B}">
      <dsp:nvSpPr>
        <dsp:cNvPr id="0" name=""/>
        <dsp:cNvSpPr/>
      </dsp:nvSpPr>
      <dsp:spPr>
        <a:xfrm>
          <a:off x="2478876" y="505724"/>
          <a:ext cx="1113336" cy="7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490563-6D93-41B9-93B6-146B65D29EEE}">
      <dsp:nvSpPr>
        <dsp:cNvPr id="0" name=""/>
        <dsp:cNvSpPr/>
      </dsp:nvSpPr>
      <dsp:spPr>
        <a:xfrm>
          <a:off x="3621901" y="464194"/>
          <a:ext cx="56903" cy="106884"/>
        </a:xfrm>
        <a:prstGeom prst="chevron">
          <a:avLst>
            <a:gd name="adj" fmla="val 9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82D17-52CD-4EB7-B246-99B88063E3DD}">
      <dsp:nvSpPr>
        <dsp:cNvPr id="0" name=""/>
        <dsp:cNvSpPr/>
      </dsp:nvSpPr>
      <dsp:spPr>
        <a:xfrm>
          <a:off x="2821451" y="291667"/>
          <a:ext cx="428185" cy="4281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616" tIns="16616" rIns="16616" bIns="1661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3</a:t>
          </a:r>
        </a:p>
      </dsp:txBody>
      <dsp:txXfrm>
        <a:off x="2884157" y="354373"/>
        <a:ext cx="302773" cy="302773"/>
      </dsp:txXfrm>
    </dsp:sp>
    <dsp:sp modelId="{8573879A-4166-4B73-9CE1-73BA23C4F828}">
      <dsp:nvSpPr>
        <dsp:cNvPr id="0" name=""/>
        <dsp:cNvSpPr/>
      </dsp:nvSpPr>
      <dsp:spPr>
        <a:xfrm>
          <a:off x="2478876" y="885461"/>
          <a:ext cx="111333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bg1">
            <a:alpha val="9000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21" tIns="165100" rIns="8782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3</a:t>
          </a:r>
          <a:r>
            <a:rPr lang="ko-KR" sz="1100" kern="1200" dirty="0">
              <a:solidFill>
                <a:schemeClr val="tx1"/>
              </a:solidFill>
            </a:rPr>
            <a:t>주차 </a:t>
          </a:r>
          <a:endParaRPr lang="en-US" altLang="ko-KR" sz="1100" kern="1200" dirty="0">
            <a:solidFill>
              <a:schemeClr val="tx1"/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 dirty="0">
              <a:solidFill>
                <a:schemeClr val="tx1"/>
              </a:solidFill>
            </a:rPr>
            <a:t>카드 데이터 구현</a:t>
          </a:r>
          <a:r>
            <a:rPr lang="en-US" sz="1100" kern="1200" dirty="0">
              <a:solidFill>
                <a:schemeClr val="tx1"/>
              </a:solidFill>
            </a:rPr>
            <a:t>2, </a:t>
          </a:r>
          <a:r>
            <a:rPr lang="ko-KR" sz="1100" kern="1200" dirty="0">
              <a:solidFill>
                <a:schemeClr val="tx1"/>
              </a:solidFill>
            </a:rPr>
            <a:t>맵 구현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2478876" y="1108128"/>
        <a:ext cx="1113336" cy="1742933"/>
      </dsp:txXfrm>
    </dsp:sp>
    <dsp:sp modelId="{2309C6F6-11C8-4D01-A028-4A36A644B755}">
      <dsp:nvSpPr>
        <dsp:cNvPr id="0" name=""/>
        <dsp:cNvSpPr/>
      </dsp:nvSpPr>
      <dsp:spPr>
        <a:xfrm>
          <a:off x="3715917" y="505724"/>
          <a:ext cx="1113336" cy="7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9E19B-6079-47E2-9F2E-3F825196522A}">
      <dsp:nvSpPr>
        <dsp:cNvPr id="0" name=""/>
        <dsp:cNvSpPr/>
      </dsp:nvSpPr>
      <dsp:spPr>
        <a:xfrm>
          <a:off x="4858942" y="464194"/>
          <a:ext cx="56903" cy="106884"/>
        </a:xfrm>
        <a:prstGeom prst="chevron">
          <a:avLst>
            <a:gd name="adj" fmla="val 9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602B9-4AE0-4998-AE03-CF0E2D426E5F}">
      <dsp:nvSpPr>
        <dsp:cNvPr id="0" name=""/>
        <dsp:cNvSpPr/>
      </dsp:nvSpPr>
      <dsp:spPr>
        <a:xfrm>
          <a:off x="4058492" y="291667"/>
          <a:ext cx="428185" cy="4281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616" tIns="16616" rIns="16616" bIns="1661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4</a:t>
          </a:r>
        </a:p>
      </dsp:txBody>
      <dsp:txXfrm>
        <a:off x="4121198" y="354373"/>
        <a:ext cx="302773" cy="302773"/>
      </dsp:txXfrm>
    </dsp:sp>
    <dsp:sp modelId="{217D42D8-F704-4A81-9846-7AFC9E44476F}">
      <dsp:nvSpPr>
        <dsp:cNvPr id="0" name=""/>
        <dsp:cNvSpPr/>
      </dsp:nvSpPr>
      <dsp:spPr>
        <a:xfrm>
          <a:off x="3715917" y="885461"/>
          <a:ext cx="111333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bg1">
            <a:alpha val="9000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21" tIns="165100" rIns="8782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4</a:t>
          </a:r>
          <a:r>
            <a:rPr lang="ko-KR" sz="1100" kern="1200" dirty="0">
              <a:solidFill>
                <a:schemeClr val="tx1"/>
              </a:solidFill>
            </a:rPr>
            <a:t>주차 </a:t>
          </a:r>
          <a:endParaRPr lang="en-US" altLang="ko-KR" sz="1100" kern="1200" dirty="0">
            <a:solidFill>
              <a:schemeClr val="tx1"/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 dirty="0">
              <a:solidFill>
                <a:schemeClr val="tx1"/>
              </a:solidFill>
            </a:rPr>
            <a:t>주인공 캐릭터 구현 및 카드와의 연동</a:t>
          </a:r>
          <a:r>
            <a:rPr lang="en-US" sz="1100" kern="1200" dirty="0">
              <a:solidFill>
                <a:schemeClr val="tx1"/>
              </a:solidFill>
            </a:rPr>
            <a:t>1</a:t>
          </a:r>
        </a:p>
      </dsp:txBody>
      <dsp:txXfrm>
        <a:off x="3715917" y="1108128"/>
        <a:ext cx="1113336" cy="1742933"/>
      </dsp:txXfrm>
    </dsp:sp>
    <dsp:sp modelId="{B2E6F6A5-59F3-4FED-9359-262317ABE395}">
      <dsp:nvSpPr>
        <dsp:cNvPr id="0" name=""/>
        <dsp:cNvSpPr/>
      </dsp:nvSpPr>
      <dsp:spPr>
        <a:xfrm>
          <a:off x="4952957" y="505724"/>
          <a:ext cx="1113336" cy="7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811623-A996-47E2-9464-923C40E872A6}">
      <dsp:nvSpPr>
        <dsp:cNvPr id="0" name=""/>
        <dsp:cNvSpPr/>
      </dsp:nvSpPr>
      <dsp:spPr>
        <a:xfrm>
          <a:off x="6095983" y="464194"/>
          <a:ext cx="56903" cy="106884"/>
        </a:xfrm>
        <a:prstGeom prst="chevron">
          <a:avLst>
            <a:gd name="adj" fmla="val 9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9733B-39E3-48F6-AB17-BD63DB7F316B}">
      <dsp:nvSpPr>
        <dsp:cNvPr id="0" name=""/>
        <dsp:cNvSpPr/>
      </dsp:nvSpPr>
      <dsp:spPr>
        <a:xfrm>
          <a:off x="5295533" y="291667"/>
          <a:ext cx="428185" cy="4281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616" tIns="16616" rIns="16616" bIns="1661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5</a:t>
          </a:r>
        </a:p>
      </dsp:txBody>
      <dsp:txXfrm>
        <a:off x="5358239" y="354373"/>
        <a:ext cx="302773" cy="302773"/>
      </dsp:txXfrm>
    </dsp:sp>
    <dsp:sp modelId="{F3333441-6297-4879-86EA-14DA6C8FD541}">
      <dsp:nvSpPr>
        <dsp:cNvPr id="0" name=""/>
        <dsp:cNvSpPr/>
      </dsp:nvSpPr>
      <dsp:spPr>
        <a:xfrm>
          <a:off x="4952957" y="885461"/>
          <a:ext cx="111333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bg1">
            <a:alpha val="9000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21" tIns="165100" rIns="8782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5</a:t>
          </a:r>
          <a:r>
            <a:rPr lang="ko-KR" sz="1100" kern="1200" dirty="0">
              <a:solidFill>
                <a:schemeClr val="tx1"/>
              </a:solidFill>
            </a:rPr>
            <a:t>주차 </a:t>
          </a:r>
          <a:endParaRPr lang="en-US" altLang="ko-KR" sz="1100" kern="1200" dirty="0">
            <a:solidFill>
              <a:schemeClr val="tx1"/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 dirty="0">
              <a:solidFill>
                <a:schemeClr val="tx1"/>
              </a:solidFill>
            </a:rPr>
            <a:t>주인공</a:t>
          </a:r>
          <a:r>
            <a:rPr lang="en-US" altLang="ko-KR" sz="1100" kern="1200" dirty="0">
              <a:solidFill>
                <a:schemeClr val="tx1"/>
              </a:solidFill>
            </a:rPr>
            <a:t> </a:t>
          </a:r>
          <a:r>
            <a:rPr lang="ko-KR" sz="1100" kern="1200" dirty="0">
              <a:solidFill>
                <a:schemeClr val="tx1"/>
              </a:solidFill>
            </a:rPr>
            <a:t>캐릭터와 카드의 연동</a:t>
          </a:r>
          <a:r>
            <a:rPr lang="en-US" sz="1100" kern="1200" dirty="0">
              <a:solidFill>
                <a:schemeClr val="tx1"/>
              </a:solidFill>
            </a:rPr>
            <a:t>2</a:t>
          </a:r>
        </a:p>
      </dsp:txBody>
      <dsp:txXfrm>
        <a:off x="4952957" y="1108128"/>
        <a:ext cx="1113336" cy="1742933"/>
      </dsp:txXfrm>
    </dsp:sp>
    <dsp:sp modelId="{529FEEA6-31F6-4B9A-9DB2-5000282FEAE9}">
      <dsp:nvSpPr>
        <dsp:cNvPr id="0" name=""/>
        <dsp:cNvSpPr/>
      </dsp:nvSpPr>
      <dsp:spPr>
        <a:xfrm>
          <a:off x="6189998" y="505724"/>
          <a:ext cx="1113336" cy="7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A469D-A5A4-4DAF-89B0-FBDA9566A232}">
      <dsp:nvSpPr>
        <dsp:cNvPr id="0" name=""/>
        <dsp:cNvSpPr/>
      </dsp:nvSpPr>
      <dsp:spPr>
        <a:xfrm>
          <a:off x="7333024" y="464194"/>
          <a:ext cx="56903" cy="106884"/>
        </a:xfrm>
        <a:prstGeom prst="chevron">
          <a:avLst>
            <a:gd name="adj" fmla="val 9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AADA2-4FB7-4E7E-ACD3-544FF42207AD}">
      <dsp:nvSpPr>
        <dsp:cNvPr id="0" name=""/>
        <dsp:cNvSpPr/>
      </dsp:nvSpPr>
      <dsp:spPr>
        <a:xfrm>
          <a:off x="6532574" y="291667"/>
          <a:ext cx="428185" cy="4281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616" tIns="16616" rIns="16616" bIns="1661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6</a:t>
          </a:r>
        </a:p>
      </dsp:txBody>
      <dsp:txXfrm>
        <a:off x="6595280" y="354373"/>
        <a:ext cx="302773" cy="302773"/>
      </dsp:txXfrm>
    </dsp:sp>
    <dsp:sp modelId="{54BCEE84-F4E1-4B84-B403-AF3C9080A008}">
      <dsp:nvSpPr>
        <dsp:cNvPr id="0" name=""/>
        <dsp:cNvSpPr/>
      </dsp:nvSpPr>
      <dsp:spPr>
        <a:xfrm>
          <a:off x="6189998" y="885461"/>
          <a:ext cx="111333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bg1">
            <a:alpha val="9000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21" tIns="165100" rIns="8782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6</a:t>
          </a:r>
          <a:r>
            <a:rPr lang="ko-KR" sz="1100" kern="1200" dirty="0">
              <a:solidFill>
                <a:schemeClr val="tx1"/>
              </a:solidFill>
            </a:rPr>
            <a:t>주차 </a:t>
          </a:r>
          <a:endParaRPr lang="en-US" altLang="ko-KR" sz="1100" kern="1200" dirty="0">
            <a:solidFill>
              <a:schemeClr val="tx1"/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 dirty="0">
              <a:solidFill>
                <a:schemeClr val="tx1"/>
              </a:solidFill>
            </a:rPr>
            <a:t>적 캐릭터 구현</a:t>
          </a:r>
          <a:r>
            <a:rPr lang="en-US" sz="1100" kern="1200" dirty="0">
              <a:solidFill>
                <a:schemeClr val="tx1"/>
              </a:solidFill>
            </a:rPr>
            <a:t>1</a:t>
          </a:r>
        </a:p>
      </dsp:txBody>
      <dsp:txXfrm>
        <a:off x="6189998" y="1108128"/>
        <a:ext cx="1113336" cy="1742933"/>
      </dsp:txXfrm>
    </dsp:sp>
    <dsp:sp modelId="{9567E5FA-C0DD-403A-901E-050F6D393DF8}">
      <dsp:nvSpPr>
        <dsp:cNvPr id="0" name=""/>
        <dsp:cNvSpPr/>
      </dsp:nvSpPr>
      <dsp:spPr>
        <a:xfrm>
          <a:off x="7427039" y="505724"/>
          <a:ext cx="1113336" cy="7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7ED0C4-1E7E-4668-985D-129AE5552728}">
      <dsp:nvSpPr>
        <dsp:cNvPr id="0" name=""/>
        <dsp:cNvSpPr/>
      </dsp:nvSpPr>
      <dsp:spPr>
        <a:xfrm>
          <a:off x="8570065" y="464194"/>
          <a:ext cx="56903" cy="106884"/>
        </a:xfrm>
        <a:prstGeom prst="chevron">
          <a:avLst>
            <a:gd name="adj" fmla="val 9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BC5DE-E25C-4A82-8DA7-E3FF2801A743}">
      <dsp:nvSpPr>
        <dsp:cNvPr id="0" name=""/>
        <dsp:cNvSpPr/>
      </dsp:nvSpPr>
      <dsp:spPr>
        <a:xfrm>
          <a:off x="7769614" y="291667"/>
          <a:ext cx="428185" cy="4281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616" tIns="16616" rIns="16616" bIns="1661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7</a:t>
          </a:r>
        </a:p>
      </dsp:txBody>
      <dsp:txXfrm>
        <a:off x="7832320" y="354373"/>
        <a:ext cx="302773" cy="302773"/>
      </dsp:txXfrm>
    </dsp:sp>
    <dsp:sp modelId="{3D9C50E2-5B43-4FC3-A043-0A954CF81AAA}">
      <dsp:nvSpPr>
        <dsp:cNvPr id="0" name=""/>
        <dsp:cNvSpPr/>
      </dsp:nvSpPr>
      <dsp:spPr>
        <a:xfrm>
          <a:off x="7427039" y="885461"/>
          <a:ext cx="111341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bg1">
            <a:alpha val="9000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27" tIns="165100" rIns="87827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7</a:t>
          </a:r>
          <a:r>
            <a:rPr lang="ko-KR" sz="1100" kern="1200" dirty="0">
              <a:solidFill>
                <a:schemeClr val="tx1"/>
              </a:solidFill>
            </a:rPr>
            <a:t>주차 </a:t>
          </a:r>
          <a:endParaRPr lang="en-US" altLang="ko-KR" sz="1100" kern="1200" dirty="0">
            <a:solidFill>
              <a:schemeClr val="tx1"/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 dirty="0">
              <a:solidFill>
                <a:schemeClr val="tx1"/>
              </a:solidFill>
            </a:rPr>
            <a:t>적 캐릭터 구현</a:t>
          </a:r>
          <a:r>
            <a:rPr lang="en-US" sz="1100" kern="1200" dirty="0">
              <a:solidFill>
                <a:schemeClr val="tx1"/>
              </a:solidFill>
            </a:rPr>
            <a:t>2</a:t>
          </a:r>
        </a:p>
      </dsp:txBody>
      <dsp:txXfrm>
        <a:off x="7427039" y="1108143"/>
        <a:ext cx="1113412" cy="1742918"/>
      </dsp:txXfrm>
    </dsp:sp>
    <dsp:sp modelId="{6380A3B8-6964-4850-997F-7BE92251921E}">
      <dsp:nvSpPr>
        <dsp:cNvPr id="0" name=""/>
        <dsp:cNvSpPr/>
      </dsp:nvSpPr>
      <dsp:spPr>
        <a:xfrm>
          <a:off x="8664164" y="505724"/>
          <a:ext cx="556668" cy="7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64CFD-2199-456A-B88B-3351F04D0346}">
      <dsp:nvSpPr>
        <dsp:cNvPr id="0" name=""/>
        <dsp:cNvSpPr/>
      </dsp:nvSpPr>
      <dsp:spPr>
        <a:xfrm>
          <a:off x="9006739" y="291667"/>
          <a:ext cx="428185" cy="4281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616" tIns="16616" rIns="16616" bIns="1661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8</a:t>
          </a:r>
        </a:p>
      </dsp:txBody>
      <dsp:txXfrm>
        <a:off x="9069445" y="354373"/>
        <a:ext cx="302773" cy="302773"/>
      </dsp:txXfrm>
    </dsp:sp>
    <dsp:sp modelId="{A6E57386-B9CE-4680-9978-28CDCB97B5CD}">
      <dsp:nvSpPr>
        <dsp:cNvPr id="0" name=""/>
        <dsp:cNvSpPr/>
      </dsp:nvSpPr>
      <dsp:spPr>
        <a:xfrm>
          <a:off x="8664164" y="885461"/>
          <a:ext cx="111333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bg1">
            <a:alpha val="9000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21" tIns="165100" rIns="8782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8</a:t>
          </a:r>
          <a:r>
            <a:rPr lang="ko-KR" sz="1100" kern="1200" dirty="0">
              <a:solidFill>
                <a:schemeClr val="tx1"/>
              </a:solidFill>
            </a:rPr>
            <a:t>주차</a:t>
          </a:r>
          <a:endParaRPr lang="en-US" altLang="ko-KR" sz="1100" kern="1200" dirty="0">
            <a:solidFill>
              <a:schemeClr val="tx1"/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 dirty="0">
              <a:solidFill>
                <a:schemeClr val="tx1"/>
              </a:solidFill>
            </a:rPr>
            <a:t>사운드</a:t>
          </a:r>
          <a:r>
            <a:rPr lang="en-US" altLang="ko-KR" sz="1100" kern="1200" dirty="0">
              <a:solidFill>
                <a:schemeClr val="tx1"/>
              </a:solidFill>
            </a:rPr>
            <a:t> </a:t>
          </a:r>
          <a:r>
            <a:rPr lang="ko-KR" altLang="en-US" sz="1100" kern="1200" dirty="0">
              <a:solidFill>
                <a:schemeClr val="tx1"/>
              </a:solidFill>
            </a:rPr>
            <a:t>및 최종점점</a:t>
          </a:r>
          <a:endParaRPr lang="en-US" altLang="ko-KR" sz="1100" kern="1200" dirty="0">
            <a:solidFill>
              <a:schemeClr val="tx1"/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>
            <a:solidFill>
              <a:schemeClr val="tx1"/>
            </a:solidFill>
          </a:endParaRPr>
        </a:p>
      </dsp:txBody>
      <dsp:txXfrm>
        <a:off x="8664164" y="1108128"/>
        <a:ext cx="1113336" cy="1742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09807-021D-45D9-A940-EACF21A62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982662"/>
          </a:xfrm>
        </p:spPr>
        <p:txBody>
          <a:bodyPr/>
          <a:lstStyle/>
          <a:p>
            <a:r>
              <a:rPr lang="en-US" altLang="ko-KR" dirty="0"/>
              <a:t>2DGP </a:t>
            </a:r>
            <a:r>
              <a:rPr lang="ko-KR" altLang="en-US" dirty="0"/>
              <a:t>프로젝트 </a:t>
            </a:r>
            <a:r>
              <a:rPr lang="en-US" altLang="ko-KR" dirty="0"/>
              <a:t>1</a:t>
            </a:r>
            <a:r>
              <a:rPr lang="ko-KR" altLang="en-US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FF412D-150A-44FD-945B-2F824ADA2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2015182027 </a:t>
            </a:r>
            <a:r>
              <a:rPr lang="ko-KR" altLang="en-US" dirty="0"/>
              <a:t>유재현</a:t>
            </a:r>
          </a:p>
        </p:txBody>
      </p:sp>
    </p:spTree>
    <p:extLst>
      <p:ext uri="{BB962C8B-B14F-4D97-AF65-F5344CB8AC3E}">
        <p14:creationId xmlns:p14="http://schemas.microsoft.com/office/powerpoint/2010/main" val="88323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FF6EE-990C-4DB9-8C60-D3542BA02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1" name="Content Placeholder 11">
            <a:extLst>
              <a:ext uri="{FF2B5EF4-FFF2-40B4-BE49-F238E27FC236}">
                <a16:creationId xmlns:a16="http://schemas.microsoft.com/office/drawing/2014/main" id="{3346E556-C0A7-4898-B6C2-698D4F13B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게임 시작 전 플레이어는 임의의 카드로 구성된 </a:t>
            </a:r>
            <a:r>
              <a:rPr lang="ko-KR" altLang="en-US" dirty="0" err="1"/>
              <a:t>덱을</a:t>
            </a:r>
            <a:r>
              <a:rPr lang="ko-KR" altLang="en-US" dirty="0"/>
              <a:t> 가지고 시작한다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턴 시작 전</a:t>
            </a:r>
            <a:r>
              <a:rPr lang="en-US" altLang="ko-KR" dirty="0"/>
              <a:t>, </a:t>
            </a:r>
            <a:r>
              <a:rPr lang="ko-KR" altLang="en-US" dirty="0"/>
              <a:t>미리 임의의 카드를 선택한다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 * M </a:t>
            </a:r>
            <a:r>
              <a:rPr lang="ko-KR" altLang="en-US" dirty="0"/>
              <a:t>의 필드에서 카드를 사용하여 턴을 진행한다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임의의 턴이 경과한 후 다시 카드를 선택한다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자신이나 상대가 죽을 때까지 반복한다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5" name="내용 개체 틀 4">
            <a:extLst>
              <a:ext uri="{FF2B5EF4-FFF2-40B4-BE49-F238E27FC236}">
                <a16:creationId xmlns:a16="http://schemas.microsoft.com/office/drawing/2014/main" id="{05B409A5-9DEB-471C-9EE5-2643D917A7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296"/>
          <a:stretch/>
        </p:blipFill>
        <p:spPr>
          <a:xfrm>
            <a:off x="7619998" y="780235"/>
            <a:ext cx="3425199" cy="2337870"/>
          </a:xfrm>
          <a:custGeom>
            <a:avLst/>
            <a:gdLst>
              <a:gd name="connsiteX0" fmla="*/ 166465 w 3425199"/>
              <a:gd name="connsiteY0" fmla="*/ 0 h 2337870"/>
              <a:gd name="connsiteX1" fmla="*/ 3425199 w 3425199"/>
              <a:gd name="connsiteY1" fmla="*/ 0 h 2337870"/>
              <a:gd name="connsiteX2" fmla="*/ 3425199 w 3425199"/>
              <a:gd name="connsiteY2" fmla="*/ 2337870 h 2337870"/>
              <a:gd name="connsiteX3" fmla="*/ 0 w 3425199"/>
              <a:gd name="connsiteY3" fmla="*/ 2337870 h 2337870"/>
              <a:gd name="connsiteX4" fmla="*/ 0 w 3425199"/>
              <a:gd name="connsiteY4" fmla="*/ 166465 h 2337870"/>
              <a:gd name="connsiteX5" fmla="*/ 166465 w 3425199"/>
              <a:gd name="connsiteY5" fmla="*/ 0 h 2337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5199" h="2337870">
                <a:moveTo>
                  <a:pt x="166465" y="0"/>
                </a:moveTo>
                <a:lnTo>
                  <a:pt x="3425199" y="0"/>
                </a:lnTo>
                <a:lnTo>
                  <a:pt x="3425199" y="2337870"/>
                </a:lnTo>
                <a:lnTo>
                  <a:pt x="0" y="2337870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5525AF-225E-4026-9970-08E21BC16C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2" b="8531"/>
          <a:stretch/>
        </p:blipFill>
        <p:spPr>
          <a:xfrm>
            <a:off x="7619998" y="3282697"/>
            <a:ext cx="3425199" cy="2337870"/>
          </a:xfrm>
          <a:custGeom>
            <a:avLst/>
            <a:gdLst>
              <a:gd name="connsiteX0" fmla="*/ 0 w 3425199"/>
              <a:gd name="connsiteY0" fmla="*/ 0 h 2337870"/>
              <a:gd name="connsiteX1" fmla="*/ 3425199 w 3425199"/>
              <a:gd name="connsiteY1" fmla="*/ 0 h 2337870"/>
              <a:gd name="connsiteX2" fmla="*/ 3425199 w 3425199"/>
              <a:gd name="connsiteY2" fmla="*/ 2171405 h 2337870"/>
              <a:gd name="connsiteX3" fmla="*/ 3258734 w 3425199"/>
              <a:gd name="connsiteY3" fmla="*/ 2337870 h 2337870"/>
              <a:gd name="connsiteX4" fmla="*/ 0 w 3425199"/>
              <a:gd name="connsiteY4" fmla="*/ 2337870 h 2337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686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7191D6B-44DE-4298-9576-1B4BA983241D}"/>
              </a:ext>
            </a:extLst>
          </p:cNvPr>
          <p:cNvGrpSpPr/>
          <p:nvPr/>
        </p:nvGrpSpPr>
        <p:grpSpPr>
          <a:xfrm>
            <a:off x="796990" y="1408876"/>
            <a:ext cx="3163841" cy="3037156"/>
            <a:chOff x="796990" y="1408876"/>
            <a:chExt cx="3163841" cy="303715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124D9CC-D024-4E6D-AA5C-C0E47D40F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6990" y="1408876"/>
              <a:ext cx="3163841" cy="242639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327A15-2CE3-4256-B22F-20371B5144E0}"/>
                </a:ext>
              </a:extLst>
            </p:cNvPr>
            <p:cNvSpPr txBox="1"/>
            <p:nvPr/>
          </p:nvSpPr>
          <p:spPr>
            <a:xfrm>
              <a:off x="951715" y="4076700"/>
              <a:ext cx="2854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임의의 카드를 미리 선택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1BCEA886-A9FE-458E-9EED-FCB9ED8125FA}"/>
              </a:ext>
            </a:extLst>
          </p:cNvPr>
          <p:cNvGrpSpPr/>
          <p:nvPr/>
        </p:nvGrpSpPr>
        <p:grpSpPr>
          <a:xfrm>
            <a:off x="4197415" y="1408876"/>
            <a:ext cx="3163841" cy="3037156"/>
            <a:chOff x="4197415" y="1408876"/>
            <a:chExt cx="3163841" cy="303715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DD11232-1ACF-4CF4-878A-C993CD0A6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7415" y="1408876"/>
              <a:ext cx="3163841" cy="2426399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9EBE72A-5D11-42B9-A447-2AED49C7986B}"/>
                </a:ext>
              </a:extLst>
            </p:cNvPr>
            <p:cNvSpPr txBox="1"/>
            <p:nvPr/>
          </p:nvSpPr>
          <p:spPr>
            <a:xfrm>
              <a:off x="4352141" y="4076700"/>
              <a:ext cx="2924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카드를 사용하여 턴을 진행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AA0BED6-8056-41DD-A3F0-42DFEBA73C8E}"/>
              </a:ext>
            </a:extLst>
          </p:cNvPr>
          <p:cNvGrpSpPr/>
          <p:nvPr/>
        </p:nvGrpSpPr>
        <p:grpSpPr>
          <a:xfrm>
            <a:off x="7864540" y="1386061"/>
            <a:ext cx="3163841" cy="3059971"/>
            <a:chOff x="7864540" y="1386061"/>
            <a:chExt cx="3163841" cy="305997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0482E58-E309-4C4B-8DED-FE0F6E39F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64540" y="1386061"/>
              <a:ext cx="3163841" cy="2449214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7F12445-8741-4F8A-BBFB-8BDAF09A8FC7}"/>
                </a:ext>
              </a:extLst>
            </p:cNvPr>
            <p:cNvSpPr txBox="1"/>
            <p:nvPr/>
          </p:nvSpPr>
          <p:spPr>
            <a:xfrm>
              <a:off x="8019265" y="4076700"/>
              <a:ext cx="2854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일정 턴 경과하면 </a:t>
              </a:r>
              <a:r>
                <a:rPr lang="ko-KR" altLang="en-US" dirty="0" err="1"/>
                <a:t>재진행</a:t>
              </a:r>
              <a:endParaRPr lang="ko-KR" altLang="en-US" dirty="0"/>
            </a:p>
          </p:txBody>
        </p:sp>
      </p:grpSp>
      <p:sp>
        <p:nvSpPr>
          <p:cNvPr id="80" name="제목 1">
            <a:extLst>
              <a:ext uri="{FF2B5EF4-FFF2-40B4-BE49-F238E27FC236}">
                <a16:creationId xmlns:a16="http://schemas.microsoft.com/office/drawing/2014/main" id="{D244E8E4-C8E4-4C15-B596-E7CF4A71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90" y="342293"/>
            <a:ext cx="9905998" cy="29588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진행 흐름</a:t>
            </a:r>
          </a:p>
        </p:txBody>
      </p:sp>
    </p:spTree>
    <p:extLst>
      <p:ext uri="{BB962C8B-B14F-4D97-AF65-F5344CB8AC3E}">
        <p14:creationId xmlns:p14="http://schemas.microsoft.com/office/powerpoint/2010/main" val="25526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936D9-6FB6-40E8-863F-947A70FF5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ko-KR" altLang="en-US" dirty="0"/>
              <a:t>개발 범위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EDA45E7F-5F66-4CC1-822E-537FE53A35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795393"/>
              </p:ext>
            </p:extLst>
          </p:nvPr>
        </p:nvGraphicFramePr>
        <p:xfrm>
          <a:off x="1807075" y="2418820"/>
          <a:ext cx="8574678" cy="314272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42603">
                  <a:extLst>
                    <a:ext uri="{9D8B030D-6E8A-4147-A177-3AD203B41FA5}">
                      <a16:colId xmlns:a16="http://schemas.microsoft.com/office/drawing/2014/main" val="217989352"/>
                    </a:ext>
                  </a:extLst>
                </a:gridCol>
                <a:gridCol w="4655228">
                  <a:extLst>
                    <a:ext uri="{9D8B030D-6E8A-4147-A177-3AD203B41FA5}">
                      <a16:colId xmlns:a16="http://schemas.microsoft.com/office/drawing/2014/main" val="381478147"/>
                    </a:ext>
                  </a:extLst>
                </a:gridCol>
                <a:gridCol w="2676847">
                  <a:extLst>
                    <a:ext uri="{9D8B030D-6E8A-4147-A177-3AD203B41FA5}">
                      <a16:colId xmlns:a16="http://schemas.microsoft.com/office/drawing/2014/main" val="3627122421"/>
                    </a:ext>
                  </a:extLst>
                </a:gridCol>
              </a:tblGrid>
              <a:tr h="373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/>
                        <a:t>내용</a:t>
                      </a:r>
                    </a:p>
                  </a:txBody>
                  <a:tcPr marL="84938" marR="84938" marT="42469" marB="42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/>
                        <a:t>최소범위</a:t>
                      </a:r>
                    </a:p>
                  </a:txBody>
                  <a:tcPr marL="84938" marR="84938" marT="42469" marB="42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/>
                        <a:t>추가범위</a:t>
                      </a:r>
                    </a:p>
                  </a:txBody>
                  <a:tcPr marL="84938" marR="84938" marT="42469" marB="42469"/>
                </a:tc>
                <a:extLst>
                  <a:ext uri="{0D108BD9-81ED-4DB2-BD59-A6C34878D82A}">
                    <a16:rowId xmlns:a16="http://schemas.microsoft.com/office/drawing/2014/main" val="444172639"/>
                  </a:ext>
                </a:extLst>
              </a:tr>
              <a:tr h="373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/>
                        <a:t>카드풀</a:t>
                      </a:r>
                    </a:p>
                  </a:txBody>
                  <a:tcPr marL="84938" marR="84938" marT="42469" marB="4246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/>
                        <a:t>- </a:t>
                      </a:r>
                      <a:r>
                        <a:rPr lang="ko-KR" altLang="en-US" sz="1700"/>
                        <a:t>이동</a:t>
                      </a:r>
                      <a:r>
                        <a:rPr lang="en-US" altLang="ko-KR" sz="1700"/>
                        <a:t>, </a:t>
                      </a:r>
                      <a:r>
                        <a:rPr lang="ko-KR" altLang="en-US" sz="1700"/>
                        <a:t>공격</a:t>
                      </a:r>
                      <a:r>
                        <a:rPr lang="en-US" altLang="ko-KR" sz="1700"/>
                        <a:t>, </a:t>
                      </a:r>
                      <a:r>
                        <a:rPr lang="ko-KR" altLang="en-US" sz="1700"/>
                        <a:t>방어</a:t>
                      </a:r>
                      <a:r>
                        <a:rPr lang="en-US" altLang="ko-KR" sz="1700"/>
                        <a:t>, </a:t>
                      </a:r>
                      <a:r>
                        <a:rPr lang="ko-KR" altLang="en-US" sz="1700"/>
                        <a:t>회복</a:t>
                      </a:r>
                    </a:p>
                  </a:txBody>
                  <a:tcPr marL="84938" marR="84938" marT="42469" marB="424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4938" marR="84938" marT="42469" marB="42469"/>
                </a:tc>
                <a:extLst>
                  <a:ext uri="{0D108BD9-81ED-4DB2-BD59-A6C34878D82A}">
                    <a16:rowId xmlns:a16="http://schemas.microsoft.com/office/drawing/2014/main" val="1852910280"/>
                  </a:ext>
                </a:extLst>
              </a:tr>
              <a:tr h="883360">
                <a:tc>
                  <a:txBody>
                    <a:bodyPr/>
                    <a:lstStyle/>
                    <a:p>
                      <a:pPr algn="ctr" latinLnBrk="1"/>
                      <a:endParaRPr lang="en-US" altLang="ko-KR" sz="1700"/>
                    </a:p>
                    <a:p>
                      <a:pPr algn="ctr" latinLnBrk="1"/>
                      <a:r>
                        <a:rPr lang="ko-KR" altLang="en-US" sz="1700"/>
                        <a:t>스테이지</a:t>
                      </a:r>
                    </a:p>
                  </a:txBody>
                  <a:tcPr marL="84938" marR="84938" marT="42469" marB="42469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700" dirty="0"/>
                        <a:t>- 1</a:t>
                      </a:r>
                      <a:r>
                        <a:rPr lang="ko-KR" altLang="en-US" sz="1700" dirty="0"/>
                        <a:t>단계 </a:t>
                      </a:r>
                      <a:r>
                        <a:rPr lang="ko-KR" altLang="en-US" sz="1700" dirty="0" err="1"/>
                        <a:t>잡몹</a:t>
                      </a:r>
                      <a:endParaRPr lang="en-US" altLang="ko-KR" sz="17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700" dirty="0"/>
                        <a:t>- 2</a:t>
                      </a:r>
                      <a:r>
                        <a:rPr lang="ko-KR" altLang="en-US" sz="1700" dirty="0"/>
                        <a:t>단계 강한 </a:t>
                      </a:r>
                      <a:r>
                        <a:rPr lang="ko-KR" altLang="en-US" sz="1700" dirty="0" err="1"/>
                        <a:t>잡몹</a:t>
                      </a:r>
                      <a:endParaRPr lang="en-US" altLang="ko-KR" sz="17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700" dirty="0"/>
                        <a:t>- 3</a:t>
                      </a:r>
                      <a:r>
                        <a:rPr lang="ko-KR" altLang="en-US" sz="1700" dirty="0"/>
                        <a:t>단계 보스</a:t>
                      </a:r>
                      <a:endParaRPr lang="en-US" altLang="ko-KR" sz="1700" dirty="0"/>
                    </a:p>
                  </a:txBody>
                  <a:tcPr marL="84938" marR="84938" marT="42469" marB="42469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700"/>
                    </a:p>
                    <a:p>
                      <a:pPr latinLnBrk="1"/>
                      <a:r>
                        <a:rPr lang="en-US" altLang="ko-KR" sz="1700"/>
                        <a:t>- </a:t>
                      </a:r>
                      <a:r>
                        <a:rPr lang="ko-KR" altLang="en-US" sz="1700"/>
                        <a:t>추가단계 </a:t>
                      </a:r>
                      <a:r>
                        <a:rPr lang="en-US" altLang="ko-KR" sz="1700"/>
                        <a:t>or </a:t>
                      </a:r>
                      <a:r>
                        <a:rPr lang="ko-KR" altLang="en-US" sz="1700"/>
                        <a:t>히든보스</a:t>
                      </a:r>
                    </a:p>
                  </a:txBody>
                  <a:tcPr marL="84938" marR="84938" marT="42469" marB="42469"/>
                </a:tc>
                <a:extLst>
                  <a:ext uri="{0D108BD9-81ED-4DB2-BD59-A6C34878D82A}">
                    <a16:rowId xmlns:a16="http://schemas.microsoft.com/office/drawing/2014/main" val="69342747"/>
                  </a:ext>
                </a:extLst>
              </a:tr>
              <a:tr h="883360">
                <a:tc>
                  <a:txBody>
                    <a:bodyPr/>
                    <a:lstStyle/>
                    <a:p>
                      <a:pPr algn="ctr" latinLnBrk="1"/>
                      <a:endParaRPr lang="en-US" altLang="ko-KR" sz="1700"/>
                    </a:p>
                    <a:p>
                      <a:pPr algn="ctr" latinLnBrk="1"/>
                      <a:r>
                        <a:rPr lang="ko-KR" altLang="en-US" sz="1700"/>
                        <a:t>적</a:t>
                      </a:r>
                    </a:p>
                  </a:txBody>
                  <a:tcPr marL="84938" marR="84938" marT="42469" marB="42469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700"/>
                        <a:t>- </a:t>
                      </a:r>
                      <a:r>
                        <a:rPr lang="ko-KR" altLang="en-US" sz="1700"/>
                        <a:t>잡몹 </a:t>
                      </a:r>
                      <a:r>
                        <a:rPr lang="en-US" altLang="ko-KR" sz="1700"/>
                        <a:t>: </a:t>
                      </a:r>
                      <a:r>
                        <a:rPr lang="ko-KR" altLang="en-US" sz="1700"/>
                        <a:t>평타만 때림</a:t>
                      </a:r>
                      <a:endParaRPr lang="en-US" altLang="ko-KR" sz="170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700"/>
                        <a:t>- </a:t>
                      </a:r>
                      <a:r>
                        <a:rPr lang="ko-KR" altLang="en-US" sz="1700"/>
                        <a:t>강한잡몹 </a:t>
                      </a:r>
                      <a:r>
                        <a:rPr lang="en-US" altLang="ko-KR" sz="1700"/>
                        <a:t>: </a:t>
                      </a:r>
                      <a:r>
                        <a:rPr lang="ko-KR" altLang="en-US" sz="1700"/>
                        <a:t>공격 범위가 넓어짐</a:t>
                      </a:r>
                      <a:endParaRPr lang="en-US" altLang="ko-KR" sz="170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700"/>
                        <a:t>- </a:t>
                      </a:r>
                      <a:r>
                        <a:rPr lang="ko-KR" altLang="en-US" sz="1700"/>
                        <a:t>보스 </a:t>
                      </a:r>
                      <a:r>
                        <a:rPr lang="en-US" altLang="ko-KR" sz="1700"/>
                        <a:t>: </a:t>
                      </a:r>
                      <a:r>
                        <a:rPr lang="ko-KR" altLang="en-US" sz="1700"/>
                        <a:t>쌔게 때리고</a:t>
                      </a:r>
                      <a:r>
                        <a:rPr lang="en-US" altLang="ko-KR" sz="1700"/>
                        <a:t>,</a:t>
                      </a:r>
                      <a:r>
                        <a:rPr lang="ko-KR" altLang="en-US" sz="1700"/>
                        <a:t> 공격 말고 다른 활동도 함</a:t>
                      </a:r>
                      <a:r>
                        <a:rPr lang="en-US" altLang="ko-KR" sz="1700"/>
                        <a:t>.</a:t>
                      </a:r>
                    </a:p>
                  </a:txBody>
                  <a:tcPr marL="84938" marR="84938" marT="42469" marB="424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4938" marR="84938" marT="42469" marB="42469"/>
                </a:tc>
                <a:extLst>
                  <a:ext uri="{0D108BD9-81ED-4DB2-BD59-A6C34878D82A}">
                    <a16:rowId xmlns:a16="http://schemas.microsoft.com/office/drawing/2014/main" val="3695104347"/>
                  </a:ext>
                </a:extLst>
              </a:tr>
              <a:tr h="628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/>
                        <a:t>부가요소</a:t>
                      </a:r>
                    </a:p>
                  </a:txBody>
                  <a:tcPr marL="84938" marR="84938" marT="42469" marB="42469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700"/>
                        <a:t>- </a:t>
                      </a:r>
                      <a:r>
                        <a:rPr lang="ko-KR" altLang="en-US" sz="1700"/>
                        <a:t>스테이지 클리어시 보상</a:t>
                      </a:r>
                      <a:endParaRPr lang="en-US" altLang="ko-KR" sz="170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700"/>
                    </a:p>
                  </a:txBody>
                  <a:tcPr marL="84938" marR="84938" marT="42469" marB="42469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700" dirty="0"/>
                        <a:t>카드의 레어도 상승</a:t>
                      </a:r>
                      <a:r>
                        <a:rPr lang="en-US" altLang="ko-KR" sz="1700" dirty="0"/>
                        <a:t>.   </a:t>
                      </a:r>
                      <a:r>
                        <a:rPr lang="ko-KR" altLang="en-US" sz="1700" dirty="0" err="1"/>
                        <a:t>오우</a:t>
                      </a:r>
                      <a:r>
                        <a:rPr lang="en-US" altLang="ko-KR" sz="1700" dirty="0"/>
                        <a:t>! </a:t>
                      </a:r>
                      <a:r>
                        <a:rPr lang="ko-KR" altLang="en-US" sz="1700" dirty="0"/>
                        <a:t>황금 전설카드</a:t>
                      </a:r>
                      <a:r>
                        <a:rPr lang="en-US" altLang="ko-KR" sz="1700" dirty="0"/>
                        <a:t>!</a:t>
                      </a:r>
                      <a:endParaRPr lang="ko-KR" altLang="en-US" sz="1700" dirty="0"/>
                    </a:p>
                  </a:txBody>
                  <a:tcPr marL="84938" marR="84938" marT="42469" marB="42469"/>
                </a:tc>
                <a:extLst>
                  <a:ext uri="{0D108BD9-81ED-4DB2-BD59-A6C34878D82A}">
                    <a16:rowId xmlns:a16="http://schemas.microsoft.com/office/drawing/2014/main" val="3561101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3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5DB1F-2259-4868-AC20-A48C8E4DA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ko-KR" altLang="en-US"/>
              <a:t>개발 계획</a:t>
            </a:r>
            <a:br>
              <a:rPr lang="en-US" altLang="ko-KR"/>
            </a:br>
            <a:endParaRPr lang="ko-KR" altLang="en-US" dirty="0"/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2E018765-616D-40CA-9450-50074E4919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277456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324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207</Words>
  <Application>Microsoft Office PowerPoint</Application>
  <PresentationFormat>와이드스크린</PresentationFormat>
  <Paragraphs>60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Trebuchet MS</vt:lpstr>
      <vt:lpstr>Tw Cen MT</vt:lpstr>
      <vt:lpstr>회로</vt:lpstr>
      <vt:lpstr>2DGP 프로젝트 1차 발표</vt:lpstr>
      <vt:lpstr>게임 컨셉</vt:lpstr>
      <vt:lpstr>진행 흐름</vt:lpstr>
      <vt:lpstr>개발 범위</vt:lpstr>
      <vt:lpstr>개발 계획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프로젝트 1차 발표</dc:title>
  <dc:creator>유재현</dc:creator>
  <cp:lastModifiedBy>유재현</cp:lastModifiedBy>
  <cp:revision>3</cp:revision>
  <dcterms:created xsi:type="dcterms:W3CDTF">2018-09-25T06:43:26Z</dcterms:created>
  <dcterms:modified xsi:type="dcterms:W3CDTF">2018-09-25T07:29:11Z</dcterms:modified>
</cp:coreProperties>
</file>