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CB52-0F85-447C-B1EB-35DB21BC4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최종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171A9-61DE-4062-81E8-328C27397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2015182027 </a:t>
            </a:r>
            <a:r>
              <a:rPr lang="ko-KR" altLang="en-US" dirty="0"/>
              <a:t>유재현</a:t>
            </a:r>
          </a:p>
        </p:txBody>
      </p:sp>
    </p:spTree>
    <p:extLst>
      <p:ext uri="{BB962C8B-B14F-4D97-AF65-F5344CB8AC3E}">
        <p14:creationId xmlns:p14="http://schemas.microsoft.com/office/powerpoint/2010/main" val="285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10F7-9E8E-4108-8A55-C570ECB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ko-KR" altLang="en-US" dirty="0"/>
              <a:t>카드를 사용하는 </a:t>
            </a:r>
            <a:r>
              <a:rPr lang="en-US" altLang="ko-KR" dirty="0"/>
              <a:t>RPG.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6D71-B0AF-4468-B4BC-77DCC629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08029"/>
            <a:ext cx="9905999" cy="3183172"/>
          </a:xfrm>
        </p:spPr>
        <p:txBody>
          <a:bodyPr/>
          <a:lstStyle/>
          <a:p>
            <a:r>
              <a:rPr lang="ko-KR" altLang="en-US" dirty="0"/>
              <a:t>캐릭터의 모든 상호작용은 카드로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카드를 잘 사용하여 적을 죽여라</a:t>
            </a:r>
          </a:p>
        </p:txBody>
      </p:sp>
    </p:spTree>
    <p:extLst>
      <p:ext uri="{BB962C8B-B14F-4D97-AF65-F5344CB8AC3E}">
        <p14:creationId xmlns:p14="http://schemas.microsoft.com/office/powerpoint/2010/main" val="35358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F3E49CF-4DA1-4B32-BF34-E6711158D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747202"/>
              </p:ext>
            </p:extLst>
          </p:nvPr>
        </p:nvGraphicFramePr>
        <p:xfrm>
          <a:off x="974436" y="2472126"/>
          <a:ext cx="717565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1965770861"/>
                    </a:ext>
                  </a:extLst>
                </a:gridCol>
                <a:gridCol w="2873693">
                  <a:extLst>
                    <a:ext uri="{9D8B030D-6E8A-4147-A177-3AD203B41FA5}">
                      <a16:colId xmlns:a16="http://schemas.microsoft.com/office/drawing/2014/main" val="64987792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03930201"/>
                    </a:ext>
                  </a:extLst>
                </a:gridCol>
                <a:gridCol w="893278">
                  <a:extLst>
                    <a:ext uri="{9D8B030D-6E8A-4147-A177-3AD203B41FA5}">
                      <a16:colId xmlns:a16="http://schemas.microsoft.com/office/drawing/2014/main" val="263414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7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등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등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9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잡몹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스텟다름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잡몹이</a:t>
                      </a:r>
                      <a:r>
                        <a:rPr lang="ko-KR" altLang="en-US" dirty="0"/>
                        <a:t> 스테이지를 지나며 </a:t>
                      </a:r>
                      <a:r>
                        <a:rPr lang="ko-KR" altLang="en-US" dirty="0" err="1"/>
                        <a:t>강해짐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잡몹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강한잡몹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보스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잡몹</a:t>
                      </a:r>
                      <a:r>
                        <a:rPr lang="ko-KR" altLang="en-US" dirty="0"/>
                        <a:t> 스테이지만 구현함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9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행동별</a:t>
                      </a:r>
                      <a:r>
                        <a:rPr lang="ko-KR" altLang="en-US" dirty="0"/>
                        <a:t>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사운드만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2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특수공격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이동과 공격만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7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F7BCD35-27A7-4536-B297-190F45B990A8}"/>
              </a:ext>
            </a:extLst>
          </p:cNvPr>
          <p:cNvGrpSpPr/>
          <p:nvPr/>
        </p:nvGrpSpPr>
        <p:grpSpPr>
          <a:xfrm>
            <a:off x="967475" y="325765"/>
            <a:ext cx="3907120" cy="3380234"/>
            <a:chOff x="967475" y="325765"/>
            <a:chExt cx="3907120" cy="33802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01365F-FFFC-4971-BE16-503C3B152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475" y="325765"/>
              <a:ext cx="3907120" cy="26059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F11B9B-FADB-427C-89F5-BF09A7D3F6D3}"/>
                </a:ext>
              </a:extLst>
            </p:cNvPr>
            <p:cNvSpPr txBox="1"/>
            <p:nvPr/>
          </p:nvSpPr>
          <p:spPr>
            <a:xfrm>
              <a:off x="2305453" y="3059668"/>
              <a:ext cx="140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저장소 </a:t>
              </a:r>
              <a:r>
                <a:rPr lang="en-US" altLang="ko-KR" dirty="0"/>
                <a:t>1 (~10/31)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F78016-28DD-46B4-BF80-C41073AC4A4A}"/>
              </a:ext>
            </a:extLst>
          </p:cNvPr>
          <p:cNvGrpSpPr/>
          <p:nvPr/>
        </p:nvGrpSpPr>
        <p:grpSpPr>
          <a:xfrm>
            <a:off x="7009364" y="379005"/>
            <a:ext cx="3907121" cy="3326993"/>
            <a:chOff x="7009364" y="379005"/>
            <a:chExt cx="3907121" cy="332699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3089A8A-823F-4E0C-A5CF-BEBE1B553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9364" y="379005"/>
              <a:ext cx="3907121" cy="24994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1EB85-FED9-4A11-BE4B-F475B535A2F0}"/>
                </a:ext>
              </a:extLst>
            </p:cNvPr>
            <p:cNvSpPr txBox="1"/>
            <p:nvPr/>
          </p:nvSpPr>
          <p:spPr>
            <a:xfrm>
              <a:off x="8382397" y="3059667"/>
              <a:ext cx="140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저장소 </a:t>
              </a:r>
              <a:r>
                <a:rPr lang="en-US" altLang="ko-KR" dirty="0"/>
                <a:t>2 (~12/02)</a:t>
              </a:r>
              <a:endParaRPr lang="ko-KR" altLang="en-US" dirty="0"/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093865-D380-44AB-8D52-40B777BFD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34601"/>
              </p:ext>
            </p:extLst>
          </p:nvPr>
        </p:nvGraphicFramePr>
        <p:xfrm>
          <a:off x="2767228" y="4122823"/>
          <a:ext cx="6195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443">
                  <a:extLst>
                    <a:ext uri="{9D8B030D-6E8A-4147-A177-3AD203B41FA5}">
                      <a16:colId xmlns:a16="http://schemas.microsoft.com/office/drawing/2014/main" val="250370861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3664643035"/>
                    </a:ext>
                  </a:extLst>
                </a:gridCol>
                <a:gridCol w="2397443">
                  <a:extLst>
                    <a:ext uri="{9D8B030D-6E8A-4147-A177-3AD203B41FA5}">
                      <a16:colId xmlns:a16="http://schemas.microsoft.com/office/drawing/2014/main" val="234374408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323990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(09/30~10/06)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(11/04~11/10)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(10/07~10/13)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(11/11~11/17)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(10/14~10/20)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(11/18~11/24)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8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(10/21~10/27)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(11/25~12/01)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0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(10/28~11/03)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5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74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6733-E430-4957-A0B4-FF8133CC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39482"/>
          </a:xfrm>
        </p:spPr>
        <p:txBody>
          <a:bodyPr/>
          <a:lstStyle/>
          <a:p>
            <a:r>
              <a:rPr lang="ko-KR" altLang="en-US" dirty="0"/>
              <a:t>잘된 점 </a:t>
            </a:r>
            <a:r>
              <a:rPr lang="en-US" altLang="ko-KR" dirty="0"/>
              <a:t>: </a:t>
            </a:r>
            <a:r>
              <a:rPr lang="ko-KR" altLang="en-US" dirty="0"/>
              <a:t>초기에 기획한 모든 카드 구현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아쉬운 점 </a:t>
            </a:r>
            <a:r>
              <a:rPr lang="en-US" altLang="ko-KR" dirty="0"/>
              <a:t>: </a:t>
            </a:r>
            <a:r>
              <a:rPr lang="ko-KR" altLang="en-US" dirty="0"/>
              <a:t>게으른 탓에 초기보다 부족하게 구현됨</a:t>
            </a:r>
          </a:p>
        </p:txBody>
      </p:sp>
    </p:spTree>
    <p:extLst>
      <p:ext uri="{BB962C8B-B14F-4D97-AF65-F5344CB8AC3E}">
        <p14:creationId xmlns:p14="http://schemas.microsoft.com/office/powerpoint/2010/main" val="328653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B462-FCF3-44D6-84EC-41C3F921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351047"/>
          </a:xfrm>
        </p:spPr>
        <p:txBody>
          <a:bodyPr>
            <a:normAutofit/>
          </a:bodyPr>
          <a:lstStyle/>
          <a:p>
            <a:r>
              <a:rPr lang="en-US" altLang="ko-KR" dirty="0"/>
              <a:t> D</a:t>
            </a:r>
            <a:br>
              <a:rPr lang="en-US" altLang="ko-KR" dirty="0"/>
            </a:br>
            <a:r>
              <a:rPr lang="ko-KR" altLang="en-US" dirty="0"/>
              <a:t>적의 동작이 너무 단순하고 게임이 너무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64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509</TotalTime>
  <Words>169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Tw Cen MT</vt:lpstr>
      <vt:lpstr>회로</vt:lpstr>
      <vt:lpstr>2DGP 프로젝트 최종</vt:lpstr>
      <vt:lpstr>카드를 사용하는 RPG.</vt:lpstr>
      <vt:lpstr>PowerPoint 프레젠테이션</vt:lpstr>
      <vt:lpstr>PowerPoint 프레젠테이션</vt:lpstr>
      <vt:lpstr>잘된 점 : 초기에 기획한 모든 카드 구현  아쉬운 점 : 게으른 탓에 초기보다 부족하게 구현됨</vt:lpstr>
      <vt:lpstr> D 적의 동작이 너무 단순하고 게임이 너무 쉽다.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최종</dc:title>
  <dc:creator>유재현</dc:creator>
  <cp:lastModifiedBy>유재현</cp:lastModifiedBy>
  <cp:revision>8</cp:revision>
  <dcterms:created xsi:type="dcterms:W3CDTF">2018-12-02T04:00:16Z</dcterms:created>
  <dcterms:modified xsi:type="dcterms:W3CDTF">2018-12-02T12:29:45Z</dcterms:modified>
</cp:coreProperties>
</file>