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재현" initials="유" lastIdx="0" clrIdx="0">
    <p:extLst>
      <p:ext uri="{19B8F6BF-5375-455C-9EA6-DF929625EA0E}">
        <p15:presenceInfo xmlns:p15="http://schemas.microsoft.com/office/powerpoint/2012/main" userId="S-1-12-1-762094715-1089291261-1230555568-253726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53BF4-1FFF-410B-A3D6-D7CD6B9A6698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2BCE33-DDF2-4178-BA72-C99AC2C68C24}">
      <dgm:prSet/>
      <dgm:spPr/>
      <dgm:t>
        <a:bodyPr/>
        <a:lstStyle/>
        <a:p>
          <a:r>
            <a:rPr lang="en-US"/>
            <a:t>1</a:t>
          </a:r>
          <a:r>
            <a:rPr lang="ko-KR"/>
            <a:t>주차</a:t>
          </a:r>
          <a:r>
            <a:rPr lang="en-US"/>
            <a:t> </a:t>
          </a:r>
        </a:p>
        <a:p>
          <a:r>
            <a:rPr lang="ko-KR"/>
            <a:t>리소스 수집 및 제작</a:t>
          </a:r>
          <a:r>
            <a:rPr lang="en-US"/>
            <a:t>, </a:t>
          </a:r>
          <a:r>
            <a:rPr lang="ko-KR"/>
            <a:t>세부기획</a:t>
          </a:r>
          <a:endParaRPr lang="en-US"/>
        </a:p>
      </dgm:t>
    </dgm:pt>
    <dgm:pt modelId="{27EF15D7-B8F3-4307-97C5-FA2D3BA7FCAD}" type="parTrans" cxnId="{AF6D7E19-F10F-4EF0-A426-56B6AEC8006E}">
      <dgm:prSet/>
      <dgm:spPr/>
      <dgm:t>
        <a:bodyPr/>
        <a:lstStyle/>
        <a:p>
          <a:endParaRPr lang="en-US"/>
        </a:p>
      </dgm:t>
    </dgm:pt>
    <dgm:pt modelId="{F4306B90-1C37-4061-81EA-728097088501}" type="sibTrans" cxnId="{AF6D7E19-F10F-4EF0-A426-56B6AEC800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751580-6D3C-4FF0-9C51-1623AC86865B}">
      <dgm:prSet/>
      <dgm:spPr/>
      <dgm:t>
        <a:bodyPr/>
        <a:lstStyle/>
        <a:p>
          <a:r>
            <a:rPr lang="en-US"/>
            <a:t>2</a:t>
          </a:r>
          <a:r>
            <a:rPr lang="ko-KR"/>
            <a:t>주차 </a:t>
          </a:r>
          <a:endParaRPr lang="en-US" altLang="ko-KR"/>
        </a:p>
        <a:p>
          <a:r>
            <a:rPr lang="ko-KR"/>
            <a:t>카드 데이터 구현</a:t>
          </a:r>
          <a:r>
            <a:rPr lang="en-US"/>
            <a:t>1, </a:t>
          </a:r>
          <a:r>
            <a:rPr lang="ko-KR"/>
            <a:t>카드 선택창 구현</a:t>
          </a:r>
          <a:endParaRPr lang="en-US"/>
        </a:p>
      </dgm:t>
    </dgm:pt>
    <dgm:pt modelId="{BC8922C8-C587-4C33-9CE7-8DCABCF4BF1B}" type="parTrans" cxnId="{17740545-F714-4ACA-9D57-7B5328C8F401}">
      <dgm:prSet/>
      <dgm:spPr/>
      <dgm:t>
        <a:bodyPr/>
        <a:lstStyle/>
        <a:p>
          <a:endParaRPr lang="en-US"/>
        </a:p>
      </dgm:t>
    </dgm:pt>
    <dgm:pt modelId="{45B5E6C0-6919-4F8E-9359-470D59A7FDC8}" type="sibTrans" cxnId="{17740545-F714-4ACA-9D57-7B5328C8F4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9815964-4CF3-4219-A9DA-78A1711BB259}">
      <dgm:prSet/>
      <dgm:spPr/>
      <dgm:t>
        <a:bodyPr/>
        <a:lstStyle/>
        <a:p>
          <a:r>
            <a:rPr lang="en-US" dirty="0"/>
            <a:t>3</a:t>
          </a:r>
          <a:r>
            <a:rPr lang="ko-KR" dirty="0"/>
            <a:t>주차 </a:t>
          </a:r>
          <a:endParaRPr lang="en-US" altLang="ko-KR" dirty="0"/>
        </a:p>
        <a:p>
          <a:r>
            <a:rPr lang="ko-KR" dirty="0"/>
            <a:t>카드 데이터 구현</a:t>
          </a:r>
          <a:r>
            <a:rPr lang="en-US" dirty="0"/>
            <a:t>2, </a:t>
          </a:r>
          <a:r>
            <a:rPr lang="ko-KR" dirty="0"/>
            <a:t>맵 구현</a:t>
          </a:r>
          <a:endParaRPr lang="en-US" dirty="0"/>
        </a:p>
      </dgm:t>
    </dgm:pt>
    <dgm:pt modelId="{93B9B59E-A717-46E3-A494-44626907616C}" type="parTrans" cxnId="{F650689F-B496-498F-AD12-66B3202F5C66}">
      <dgm:prSet/>
      <dgm:spPr/>
      <dgm:t>
        <a:bodyPr/>
        <a:lstStyle/>
        <a:p>
          <a:endParaRPr lang="en-US"/>
        </a:p>
      </dgm:t>
    </dgm:pt>
    <dgm:pt modelId="{476806DA-65C6-446F-B51B-D29BBD87CF77}" type="sibTrans" cxnId="{F650689F-B496-498F-AD12-66B3202F5C6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7419BF-D570-43B6-BDE0-AF08273B9CF6}">
      <dgm:prSet/>
      <dgm:spPr/>
      <dgm:t>
        <a:bodyPr/>
        <a:lstStyle/>
        <a:p>
          <a:r>
            <a:rPr lang="en-US"/>
            <a:t>4</a:t>
          </a:r>
          <a:r>
            <a:rPr lang="ko-KR"/>
            <a:t>주차 </a:t>
          </a:r>
          <a:endParaRPr lang="en-US" altLang="ko-KR"/>
        </a:p>
        <a:p>
          <a:r>
            <a:rPr lang="ko-KR"/>
            <a:t>주인공 캐릭터 구현 및 카드와의 연동</a:t>
          </a:r>
          <a:r>
            <a:rPr lang="en-US"/>
            <a:t>1</a:t>
          </a:r>
        </a:p>
      </dgm:t>
    </dgm:pt>
    <dgm:pt modelId="{012B1834-1EF7-4470-85FF-B653CC55E891}" type="parTrans" cxnId="{8B9526DE-E512-4DAD-8FFC-14DD7E0F15A4}">
      <dgm:prSet/>
      <dgm:spPr/>
      <dgm:t>
        <a:bodyPr/>
        <a:lstStyle/>
        <a:p>
          <a:endParaRPr lang="en-US"/>
        </a:p>
      </dgm:t>
    </dgm:pt>
    <dgm:pt modelId="{3A8F70A1-9C2D-4829-B3CE-24ABF0CCE966}" type="sibTrans" cxnId="{8B9526DE-E512-4DAD-8FFC-14DD7E0F15A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A8DA543-ACD9-485E-BB18-EFA04E3FB3C8}">
      <dgm:prSet/>
      <dgm:spPr/>
      <dgm:t>
        <a:bodyPr/>
        <a:lstStyle/>
        <a:p>
          <a:r>
            <a:rPr lang="en-US"/>
            <a:t>5</a:t>
          </a:r>
          <a:r>
            <a:rPr lang="ko-KR"/>
            <a:t>주차 </a:t>
          </a:r>
          <a:endParaRPr lang="en-US" altLang="ko-KR"/>
        </a:p>
        <a:p>
          <a:r>
            <a:rPr lang="ko-KR"/>
            <a:t>주인공</a:t>
          </a:r>
          <a:r>
            <a:rPr lang="en-US" altLang="ko-KR"/>
            <a:t> </a:t>
          </a:r>
          <a:r>
            <a:rPr lang="ko-KR"/>
            <a:t>캐릭터와 카드의 연동</a:t>
          </a:r>
          <a:r>
            <a:rPr lang="en-US"/>
            <a:t>2</a:t>
          </a:r>
        </a:p>
      </dgm:t>
    </dgm:pt>
    <dgm:pt modelId="{5881F689-D59E-4840-8693-778B7061E7AC}" type="parTrans" cxnId="{4D1F467C-C798-4B6D-A8E7-CE0D2390FEFD}">
      <dgm:prSet/>
      <dgm:spPr/>
      <dgm:t>
        <a:bodyPr/>
        <a:lstStyle/>
        <a:p>
          <a:endParaRPr lang="en-US"/>
        </a:p>
      </dgm:t>
    </dgm:pt>
    <dgm:pt modelId="{EB797976-6295-4CC0-8814-168C586C5794}" type="sibTrans" cxnId="{4D1F467C-C798-4B6D-A8E7-CE0D2390FEF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AFD9E30-9EAF-44CE-9710-F2FD17B96935}">
      <dgm:prSet/>
      <dgm:spPr/>
      <dgm:t>
        <a:bodyPr/>
        <a:lstStyle/>
        <a:p>
          <a:r>
            <a:rPr lang="en-US"/>
            <a:t>6</a:t>
          </a:r>
          <a:r>
            <a:rPr lang="ko-KR"/>
            <a:t>주차 </a:t>
          </a:r>
          <a:endParaRPr lang="en-US" altLang="ko-KR"/>
        </a:p>
        <a:p>
          <a:r>
            <a:rPr lang="ko-KR"/>
            <a:t>적 캐릭터 구현</a:t>
          </a:r>
          <a:r>
            <a:rPr lang="en-US"/>
            <a:t>1</a:t>
          </a:r>
        </a:p>
      </dgm:t>
    </dgm:pt>
    <dgm:pt modelId="{1628B2DE-58B2-418D-9FFC-C291C9432BB8}" type="parTrans" cxnId="{32317EB3-A4ED-4C90-907E-3DAE4F31B6F6}">
      <dgm:prSet/>
      <dgm:spPr/>
      <dgm:t>
        <a:bodyPr/>
        <a:lstStyle/>
        <a:p>
          <a:endParaRPr lang="en-US"/>
        </a:p>
      </dgm:t>
    </dgm:pt>
    <dgm:pt modelId="{185C41E1-3C12-4846-B551-7AA368EAA22C}" type="sibTrans" cxnId="{32317EB3-A4ED-4C90-907E-3DAE4F31B6F6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2152E5C-481B-4042-9BCE-7C57CA78C4C6}">
      <dgm:prSet/>
      <dgm:spPr/>
      <dgm:t>
        <a:bodyPr/>
        <a:lstStyle/>
        <a:p>
          <a:r>
            <a:rPr lang="en-US"/>
            <a:t>7</a:t>
          </a:r>
          <a:r>
            <a:rPr lang="ko-KR"/>
            <a:t>주차 </a:t>
          </a:r>
          <a:endParaRPr lang="en-US" altLang="ko-KR"/>
        </a:p>
        <a:p>
          <a:r>
            <a:rPr lang="ko-KR"/>
            <a:t>적 캐릭터 구현</a:t>
          </a:r>
          <a:r>
            <a:rPr lang="en-US"/>
            <a:t>2</a:t>
          </a:r>
        </a:p>
      </dgm:t>
    </dgm:pt>
    <dgm:pt modelId="{468A44FB-8E84-4351-A14B-FE1D12ABBFF7}" type="parTrans" cxnId="{EF354FC1-8216-4C7A-9AAD-7809A6498B14}">
      <dgm:prSet/>
      <dgm:spPr/>
      <dgm:t>
        <a:bodyPr/>
        <a:lstStyle/>
        <a:p>
          <a:endParaRPr lang="en-US"/>
        </a:p>
      </dgm:t>
    </dgm:pt>
    <dgm:pt modelId="{43B11BE9-9172-43CE-9449-AC1EF002A180}" type="sibTrans" cxnId="{EF354FC1-8216-4C7A-9AAD-7809A6498B14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F8E22D16-2BE6-4307-B346-DC250507A2D5}">
      <dgm:prSet/>
      <dgm:spPr/>
      <dgm:t>
        <a:bodyPr/>
        <a:lstStyle/>
        <a:p>
          <a:r>
            <a:rPr lang="en-US"/>
            <a:t>8</a:t>
          </a:r>
          <a:r>
            <a:rPr lang="ko-KR"/>
            <a:t>주차</a:t>
          </a:r>
          <a:endParaRPr lang="en-US" altLang="ko-KR"/>
        </a:p>
        <a:p>
          <a:r>
            <a:rPr lang="ko-KR"/>
            <a:t>사운드</a:t>
          </a:r>
          <a:r>
            <a:rPr lang="en-US" altLang="ko-KR"/>
            <a:t> </a:t>
          </a:r>
          <a:r>
            <a:rPr lang="ko-KR" altLang="en-US"/>
            <a:t>및 최종점점</a:t>
          </a:r>
          <a:endParaRPr lang="en-US" altLang="ko-KR"/>
        </a:p>
        <a:p>
          <a:endParaRPr lang="en-US"/>
        </a:p>
      </dgm:t>
    </dgm:pt>
    <dgm:pt modelId="{D8EEC03C-143C-404B-A214-5060098EFDFB}" type="sibTrans" cxnId="{4005817D-B373-4652-BA60-00640C9C1278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EE1E96C7-2423-4E1C-B834-01F083B5C469}" type="parTrans" cxnId="{4005817D-B373-4652-BA60-00640C9C1278}">
      <dgm:prSet/>
      <dgm:spPr/>
      <dgm:t>
        <a:bodyPr/>
        <a:lstStyle/>
        <a:p>
          <a:endParaRPr lang="en-US"/>
        </a:p>
      </dgm:t>
    </dgm:pt>
    <dgm:pt modelId="{9B296E9A-ACE5-4716-A385-461CB1F41B94}" type="pres">
      <dgm:prSet presAssocID="{46A53BF4-1FFF-410B-A3D6-D7CD6B9A6698}" presName="linearFlow" presStyleCnt="0">
        <dgm:presLayoutVars>
          <dgm:dir/>
          <dgm:animLvl val="lvl"/>
          <dgm:resizeHandles val="exact"/>
        </dgm:presLayoutVars>
      </dgm:prSet>
      <dgm:spPr/>
    </dgm:pt>
    <dgm:pt modelId="{6F66CF8A-5529-442D-ADCF-87BBE3886DB7}" type="pres">
      <dgm:prSet presAssocID="{532BCE33-DDF2-4178-BA72-C99AC2C68C24}" presName="compositeNode" presStyleCnt="0"/>
      <dgm:spPr/>
    </dgm:pt>
    <dgm:pt modelId="{D959AC59-E3DA-4388-AB25-442BA4CAF163}" type="pres">
      <dgm:prSet presAssocID="{532BCE33-DDF2-4178-BA72-C99AC2C68C2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8CB8EFA-C005-4450-A950-905DABE4A9E3}" type="pres">
      <dgm:prSet presAssocID="{532BCE33-DDF2-4178-BA72-C99AC2C68C24}" presName="parSh" presStyleCnt="0"/>
      <dgm:spPr/>
    </dgm:pt>
    <dgm:pt modelId="{53B291BB-25ED-4AF9-94D1-DBBB620E8A0F}" type="pres">
      <dgm:prSet presAssocID="{532BCE33-DDF2-4178-BA72-C99AC2C68C24}" presName="lineNode" presStyleLbl="alignAccFollowNode1" presStyleIdx="0" presStyleCnt="24"/>
      <dgm:spPr/>
    </dgm:pt>
    <dgm:pt modelId="{5508757D-34AF-4456-A570-A1286367A8B7}" type="pres">
      <dgm:prSet presAssocID="{532BCE33-DDF2-4178-BA72-C99AC2C68C24}" presName="lineArrowNode" presStyleLbl="alignAccFollowNode1" presStyleIdx="1" presStyleCnt="24"/>
      <dgm:spPr/>
    </dgm:pt>
    <dgm:pt modelId="{020C4B79-6C50-4D1A-AD5D-20140C4C4A33}" type="pres">
      <dgm:prSet presAssocID="{F4306B90-1C37-4061-81EA-72809708850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742D8AD-5553-4ABA-86A5-D4D8CD8E1C1C}" type="pres">
      <dgm:prSet presAssocID="{F4306B90-1C37-4061-81EA-728097088501}" presName="spacerBetweenCircleAndCallout" presStyleCnt="0">
        <dgm:presLayoutVars/>
      </dgm:prSet>
      <dgm:spPr/>
    </dgm:pt>
    <dgm:pt modelId="{BC16AD66-4217-4422-9F86-79C366593DFD}" type="pres">
      <dgm:prSet presAssocID="{532BCE33-DDF2-4178-BA72-C99AC2C68C24}" presName="nodeText" presStyleLbl="alignAccFollowNode1" presStyleIdx="2" presStyleCnt="24">
        <dgm:presLayoutVars>
          <dgm:bulletEnabled val="1"/>
        </dgm:presLayoutVars>
      </dgm:prSet>
      <dgm:spPr/>
    </dgm:pt>
    <dgm:pt modelId="{5E934263-CF63-460F-8FF5-096FD993BC32}" type="pres">
      <dgm:prSet presAssocID="{F4306B90-1C37-4061-81EA-728097088501}" presName="sibTransComposite" presStyleCnt="0"/>
      <dgm:spPr/>
    </dgm:pt>
    <dgm:pt modelId="{53FD5599-2D47-48E1-B19D-E4DB3E05CE9E}" type="pres">
      <dgm:prSet presAssocID="{82751580-6D3C-4FF0-9C51-1623AC86865B}" presName="compositeNode" presStyleCnt="0"/>
      <dgm:spPr/>
    </dgm:pt>
    <dgm:pt modelId="{4C99FCA9-9113-43F7-A38E-1BCB1CFEF8B2}" type="pres">
      <dgm:prSet presAssocID="{82751580-6D3C-4FF0-9C51-1623AC86865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5CD617-904E-4EBD-A3A1-6528E2A07C9D}" type="pres">
      <dgm:prSet presAssocID="{82751580-6D3C-4FF0-9C51-1623AC86865B}" presName="parSh" presStyleCnt="0"/>
      <dgm:spPr/>
    </dgm:pt>
    <dgm:pt modelId="{FA60F8E7-6DBF-44C2-B303-6173DA126945}" type="pres">
      <dgm:prSet presAssocID="{82751580-6D3C-4FF0-9C51-1623AC86865B}" presName="lineNode" presStyleLbl="alignAccFollowNode1" presStyleIdx="3" presStyleCnt="24"/>
      <dgm:spPr/>
    </dgm:pt>
    <dgm:pt modelId="{303EB40E-6052-4E8E-A478-E9D8856ACE62}" type="pres">
      <dgm:prSet presAssocID="{82751580-6D3C-4FF0-9C51-1623AC86865B}" presName="lineArrowNode" presStyleLbl="alignAccFollowNode1" presStyleIdx="4" presStyleCnt="24"/>
      <dgm:spPr/>
    </dgm:pt>
    <dgm:pt modelId="{432B444F-8179-4A0F-B187-BAD38A826FC9}" type="pres">
      <dgm:prSet presAssocID="{45B5E6C0-6919-4F8E-9359-470D59A7FDC8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92C0BBA0-B67C-45CA-ACB0-127A35842B19}" type="pres">
      <dgm:prSet presAssocID="{45B5E6C0-6919-4F8E-9359-470D59A7FDC8}" presName="spacerBetweenCircleAndCallout" presStyleCnt="0">
        <dgm:presLayoutVars/>
      </dgm:prSet>
      <dgm:spPr/>
    </dgm:pt>
    <dgm:pt modelId="{CA2CE275-EF9A-4A87-B847-71D515FF82EF}" type="pres">
      <dgm:prSet presAssocID="{82751580-6D3C-4FF0-9C51-1623AC86865B}" presName="nodeText" presStyleLbl="alignAccFollowNode1" presStyleIdx="5" presStyleCnt="24">
        <dgm:presLayoutVars>
          <dgm:bulletEnabled val="1"/>
        </dgm:presLayoutVars>
      </dgm:prSet>
      <dgm:spPr/>
    </dgm:pt>
    <dgm:pt modelId="{EA3DC4A0-D85A-415D-829C-8A2FB731170A}" type="pres">
      <dgm:prSet presAssocID="{45B5E6C0-6919-4F8E-9359-470D59A7FDC8}" presName="sibTransComposite" presStyleCnt="0"/>
      <dgm:spPr/>
    </dgm:pt>
    <dgm:pt modelId="{7A7C3C9F-A1DB-49BD-832E-CC36C56A57B2}" type="pres">
      <dgm:prSet presAssocID="{89815964-4CF3-4219-A9DA-78A1711BB259}" presName="compositeNode" presStyleCnt="0"/>
      <dgm:spPr/>
    </dgm:pt>
    <dgm:pt modelId="{12DFB000-3FC8-453C-A3FE-D51A7373EADA}" type="pres">
      <dgm:prSet presAssocID="{89815964-4CF3-4219-A9DA-78A1711BB25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7EA7D52-6EFA-4B40-BAF0-3D1ADB8A5FBC}" type="pres">
      <dgm:prSet presAssocID="{89815964-4CF3-4219-A9DA-78A1711BB259}" presName="parSh" presStyleCnt="0"/>
      <dgm:spPr/>
    </dgm:pt>
    <dgm:pt modelId="{31C35B39-32C5-4267-9EE5-04D93E290982}" type="pres">
      <dgm:prSet presAssocID="{89815964-4CF3-4219-A9DA-78A1711BB259}" presName="lineNode" presStyleLbl="alignAccFollowNode1" presStyleIdx="6" presStyleCnt="24"/>
      <dgm:spPr/>
    </dgm:pt>
    <dgm:pt modelId="{D7A61B7F-0550-4B85-9B75-EA4EB91CD1F2}" type="pres">
      <dgm:prSet presAssocID="{89815964-4CF3-4219-A9DA-78A1711BB259}" presName="lineArrowNode" presStyleLbl="alignAccFollowNode1" presStyleIdx="7" presStyleCnt="24"/>
      <dgm:spPr/>
    </dgm:pt>
    <dgm:pt modelId="{46C648CC-0C90-4782-833E-8845961513BA}" type="pres">
      <dgm:prSet presAssocID="{476806DA-65C6-446F-B51B-D29BBD87CF7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0E74F14-3110-41B8-B10C-EA05CF11920E}" type="pres">
      <dgm:prSet presAssocID="{476806DA-65C6-446F-B51B-D29BBD87CF77}" presName="spacerBetweenCircleAndCallout" presStyleCnt="0">
        <dgm:presLayoutVars/>
      </dgm:prSet>
      <dgm:spPr/>
    </dgm:pt>
    <dgm:pt modelId="{F97920EB-27DF-40CE-AFE2-14DA23E971C7}" type="pres">
      <dgm:prSet presAssocID="{89815964-4CF3-4219-A9DA-78A1711BB259}" presName="nodeText" presStyleLbl="alignAccFollowNode1" presStyleIdx="8" presStyleCnt="24">
        <dgm:presLayoutVars>
          <dgm:bulletEnabled val="1"/>
        </dgm:presLayoutVars>
      </dgm:prSet>
      <dgm:spPr/>
    </dgm:pt>
    <dgm:pt modelId="{5F2D2302-3CA1-4F12-ABD3-A0A73575B8D4}" type="pres">
      <dgm:prSet presAssocID="{476806DA-65C6-446F-B51B-D29BBD87CF77}" presName="sibTransComposite" presStyleCnt="0"/>
      <dgm:spPr/>
    </dgm:pt>
    <dgm:pt modelId="{FB2D0B14-E85E-4BE1-BB38-1EB8E863BF22}" type="pres">
      <dgm:prSet presAssocID="{AF7419BF-D570-43B6-BDE0-AF08273B9CF6}" presName="compositeNode" presStyleCnt="0"/>
      <dgm:spPr/>
    </dgm:pt>
    <dgm:pt modelId="{B690F005-9EAB-4FAE-B2A4-FDD95AAB24AD}" type="pres">
      <dgm:prSet presAssocID="{AF7419BF-D570-43B6-BDE0-AF08273B9CF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91F0AF0-731A-47DE-A45F-CA54BB711CC3}" type="pres">
      <dgm:prSet presAssocID="{AF7419BF-D570-43B6-BDE0-AF08273B9CF6}" presName="parSh" presStyleCnt="0"/>
      <dgm:spPr/>
    </dgm:pt>
    <dgm:pt modelId="{50571C2F-03C6-42B9-86F6-0A07A25A2311}" type="pres">
      <dgm:prSet presAssocID="{AF7419BF-D570-43B6-BDE0-AF08273B9CF6}" presName="lineNode" presStyleLbl="alignAccFollowNode1" presStyleIdx="9" presStyleCnt="24"/>
      <dgm:spPr/>
    </dgm:pt>
    <dgm:pt modelId="{54077E76-4BEE-4328-977D-6D968CFB0FEF}" type="pres">
      <dgm:prSet presAssocID="{AF7419BF-D570-43B6-BDE0-AF08273B9CF6}" presName="lineArrowNode" presStyleLbl="alignAccFollowNode1" presStyleIdx="10" presStyleCnt="24"/>
      <dgm:spPr/>
    </dgm:pt>
    <dgm:pt modelId="{1248BA61-6C17-44B0-A4EB-827D15A25028}" type="pres">
      <dgm:prSet presAssocID="{3A8F70A1-9C2D-4829-B3CE-24ABF0CCE966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768F8627-708E-4836-827F-06500BA99843}" type="pres">
      <dgm:prSet presAssocID="{3A8F70A1-9C2D-4829-B3CE-24ABF0CCE966}" presName="spacerBetweenCircleAndCallout" presStyleCnt="0">
        <dgm:presLayoutVars/>
      </dgm:prSet>
      <dgm:spPr/>
    </dgm:pt>
    <dgm:pt modelId="{C83AA89D-424C-47B4-8F39-5E6B04C95B28}" type="pres">
      <dgm:prSet presAssocID="{AF7419BF-D570-43B6-BDE0-AF08273B9CF6}" presName="nodeText" presStyleLbl="alignAccFollowNode1" presStyleIdx="11" presStyleCnt="24">
        <dgm:presLayoutVars>
          <dgm:bulletEnabled val="1"/>
        </dgm:presLayoutVars>
      </dgm:prSet>
      <dgm:spPr/>
    </dgm:pt>
    <dgm:pt modelId="{4CB65E8D-1AF1-4FD3-BFDC-5C79E0B5D522}" type="pres">
      <dgm:prSet presAssocID="{3A8F70A1-9C2D-4829-B3CE-24ABF0CCE966}" presName="sibTransComposite" presStyleCnt="0"/>
      <dgm:spPr/>
    </dgm:pt>
    <dgm:pt modelId="{F8B200C1-A76B-412F-800C-3FAA85D5C18A}" type="pres">
      <dgm:prSet presAssocID="{8A8DA543-ACD9-485E-BB18-EFA04E3FB3C8}" presName="compositeNode" presStyleCnt="0"/>
      <dgm:spPr/>
    </dgm:pt>
    <dgm:pt modelId="{F1DF829F-7354-431D-9691-1691486CC530}" type="pres">
      <dgm:prSet presAssocID="{8A8DA543-ACD9-485E-BB18-EFA04E3FB3C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468198-5FAD-4B78-B688-3CF955F0A49F}" type="pres">
      <dgm:prSet presAssocID="{8A8DA543-ACD9-485E-BB18-EFA04E3FB3C8}" presName="parSh" presStyleCnt="0"/>
      <dgm:spPr/>
    </dgm:pt>
    <dgm:pt modelId="{72E74932-BE05-43B6-8E66-CC3265F051BE}" type="pres">
      <dgm:prSet presAssocID="{8A8DA543-ACD9-485E-BB18-EFA04E3FB3C8}" presName="lineNode" presStyleLbl="alignAccFollowNode1" presStyleIdx="12" presStyleCnt="24"/>
      <dgm:spPr/>
    </dgm:pt>
    <dgm:pt modelId="{BF7BA679-8D8B-41F3-8C36-224BCA86D34B}" type="pres">
      <dgm:prSet presAssocID="{8A8DA543-ACD9-485E-BB18-EFA04E3FB3C8}" presName="lineArrowNode" presStyleLbl="alignAccFollowNode1" presStyleIdx="13" presStyleCnt="24"/>
      <dgm:spPr/>
    </dgm:pt>
    <dgm:pt modelId="{941E2A0D-6140-45BF-942B-4B2C9199B43A}" type="pres">
      <dgm:prSet presAssocID="{EB797976-6295-4CC0-8814-168C586C579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E727902-EA7D-42BA-AD8A-D9F8CE362478}" type="pres">
      <dgm:prSet presAssocID="{EB797976-6295-4CC0-8814-168C586C5794}" presName="spacerBetweenCircleAndCallout" presStyleCnt="0">
        <dgm:presLayoutVars/>
      </dgm:prSet>
      <dgm:spPr/>
    </dgm:pt>
    <dgm:pt modelId="{82E3EC22-E26A-4CD9-805C-E0A3684879DA}" type="pres">
      <dgm:prSet presAssocID="{8A8DA543-ACD9-485E-BB18-EFA04E3FB3C8}" presName="nodeText" presStyleLbl="alignAccFollowNode1" presStyleIdx="14" presStyleCnt="24">
        <dgm:presLayoutVars>
          <dgm:bulletEnabled val="1"/>
        </dgm:presLayoutVars>
      </dgm:prSet>
      <dgm:spPr/>
    </dgm:pt>
    <dgm:pt modelId="{6D552DD5-A78C-4093-B891-E85C5A095D2D}" type="pres">
      <dgm:prSet presAssocID="{EB797976-6295-4CC0-8814-168C586C5794}" presName="sibTransComposite" presStyleCnt="0"/>
      <dgm:spPr/>
    </dgm:pt>
    <dgm:pt modelId="{C0F62AE0-BC73-4367-AE9A-3CF7C4E6A01F}" type="pres">
      <dgm:prSet presAssocID="{2AFD9E30-9EAF-44CE-9710-F2FD17B96935}" presName="compositeNode" presStyleCnt="0"/>
      <dgm:spPr/>
    </dgm:pt>
    <dgm:pt modelId="{DB52B709-87FD-4B06-81BE-4D9F3E05E1C6}" type="pres">
      <dgm:prSet presAssocID="{2AFD9E30-9EAF-44CE-9710-F2FD17B9693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0D5F43-5DAF-4837-ADB6-AA7D86B78DFE}" type="pres">
      <dgm:prSet presAssocID="{2AFD9E30-9EAF-44CE-9710-F2FD17B96935}" presName="parSh" presStyleCnt="0"/>
      <dgm:spPr/>
    </dgm:pt>
    <dgm:pt modelId="{0622E0B0-B6F3-440A-A4F1-05E5B57E4839}" type="pres">
      <dgm:prSet presAssocID="{2AFD9E30-9EAF-44CE-9710-F2FD17B96935}" presName="lineNode" presStyleLbl="alignAccFollowNode1" presStyleIdx="15" presStyleCnt="24"/>
      <dgm:spPr/>
    </dgm:pt>
    <dgm:pt modelId="{04C09745-4B8D-44ED-90A1-4E00D03E4E6F}" type="pres">
      <dgm:prSet presAssocID="{2AFD9E30-9EAF-44CE-9710-F2FD17B96935}" presName="lineArrowNode" presStyleLbl="alignAccFollowNode1" presStyleIdx="16" presStyleCnt="24"/>
      <dgm:spPr/>
    </dgm:pt>
    <dgm:pt modelId="{A23A8218-4F44-4693-B1AE-7BA05580BD84}" type="pres">
      <dgm:prSet presAssocID="{185C41E1-3C12-4846-B551-7AA368EAA22C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9F932717-C3B6-4660-96AD-CE1F4DD8883A}" type="pres">
      <dgm:prSet presAssocID="{185C41E1-3C12-4846-B551-7AA368EAA22C}" presName="spacerBetweenCircleAndCallout" presStyleCnt="0">
        <dgm:presLayoutVars/>
      </dgm:prSet>
      <dgm:spPr/>
    </dgm:pt>
    <dgm:pt modelId="{A90BC47E-7395-4282-89C6-12ED27D4FA98}" type="pres">
      <dgm:prSet presAssocID="{2AFD9E30-9EAF-44CE-9710-F2FD17B96935}" presName="nodeText" presStyleLbl="alignAccFollowNode1" presStyleIdx="17" presStyleCnt="24">
        <dgm:presLayoutVars>
          <dgm:bulletEnabled val="1"/>
        </dgm:presLayoutVars>
      </dgm:prSet>
      <dgm:spPr/>
    </dgm:pt>
    <dgm:pt modelId="{4B9CA4D3-23A8-4B86-A29D-C8689B921191}" type="pres">
      <dgm:prSet presAssocID="{185C41E1-3C12-4846-B551-7AA368EAA22C}" presName="sibTransComposite" presStyleCnt="0"/>
      <dgm:spPr/>
    </dgm:pt>
    <dgm:pt modelId="{85A7E447-6A12-4FC0-A90B-657C7911AE79}" type="pres">
      <dgm:prSet presAssocID="{42152E5C-481B-4042-9BCE-7C57CA78C4C6}" presName="compositeNode" presStyleCnt="0"/>
      <dgm:spPr/>
    </dgm:pt>
    <dgm:pt modelId="{26076F4F-C490-4F24-AC58-F53B47EC126D}" type="pres">
      <dgm:prSet presAssocID="{42152E5C-481B-4042-9BCE-7C57CA78C4C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810EE8-0BD0-4086-A3A5-E45F5F456B5A}" type="pres">
      <dgm:prSet presAssocID="{42152E5C-481B-4042-9BCE-7C57CA78C4C6}" presName="parSh" presStyleCnt="0"/>
      <dgm:spPr/>
    </dgm:pt>
    <dgm:pt modelId="{B683A58A-F430-4196-9C5C-B1BF86151FD2}" type="pres">
      <dgm:prSet presAssocID="{42152E5C-481B-4042-9BCE-7C57CA78C4C6}" presName="lineNode" presStyleLbl="alignAccFollowNode1" presStyleIdx="18" presStyleCnt="24"/>
      <dgm:spPr/>
    </dgm:pt>
    <dgm:pt modelId="{0D93B89C-A17A-4DB7-9049-2F833DCC3390}" type="pres">
      <dgm:prSet presAssocID="{42152E5C-481B-4042-9BCE-7C57CA78C4C6}" presName="lineArrowNode" presStyleLbl="alignAccFollowNode1" presStyleIdx="19" presStyleCnt="24"/>
      <dgm:spPr/>
    </dgm:pt>
    <dgm:pt modelId="{58F0C557-F713-4B1F-B540-2838D167B82B}" type="pres">
      <dgm:prSet presAssocID="{43B11BE9-9172-43CE-9449-AC1EF002A18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0D78E8B-AE28-41A5-8C51-3F0576DC4E05}" type="pres">
      <dgm:prSet presAssocID="{43B11BE9-9172-43CE-9449-AC1EF002A180}" presName="spacerBetweenCircleAndCallout" presStyleCnt="0">
        <dgm:presLayoutVars/>
      </dgm:prSet>
      <dgm:spPr/>
    </dgm:pt>
    <dgm:pt modelId="{8186F994-33CD-4655-8CF3-E37C1EA7D572}" type="pres">
      <dgm:prSet presAssocID="{42152E5C-481B-4042-9BCE-7C57CA78C4C6}" presName="nodeText" presStyleLbl="alignAccFollowNode1" presStyleIdx="20" presStyleCnt="24">
        <dgm:presLayoutVars>
          <dgm:bulletEnabled val="1"/>
        </dgm:presLayoutVars>
      </dgm:prSet>
      <dgm:spPr/>
    </dgm:pt>
    <dgm:pt modelId="{902B6433-55B4-4EB2-B945-E8C6088C75ED}" type="pres">
      <dgm:prSet presAssocID="{43B11BE9-9172-43CE-9449-AC1EF002A180}" presName="sibTransComposite" presStyleCnt="0"/>
      <dgm:spPr/>
    </dgm:pt>
    <dgm:pt modelId="{1770C3C3-B4A5-40DD-8302-64D5F7E51615}" type="pres">
      <dgm:prSet presAssocID="{F8E22D16-2BE6-4307-B346-DC250507A2D5}" presName="compositeNode" presStyleCnt="0"/>
      <dgm:spPr/>
    </dgm:pt>
    <dgm:pt modelId="{A541A86E-789A-45B8-AEBC-D46648ED8135}" type="pres">
      <dgm:prSet presAssocID="{F8E22D16-2BE6-4307-B346-DC250507A2D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14C298-F028-4191-8111-745300CD8BE0}" type="pres">
      <dgm:prSet presAssocID="{F8E22D16-2BE6-4307-B346-DC250507A2D5}" presName="parSh" presStyleCnt="0"/>
      <dgm:spPr/>
    </dgm:pt>
    <dgm:pt modelId="{6D341D6F-76B9-4019-A537-7D9EDE3DEC6E}" type="pres">
      <dgm:prSet presAssocID="{F8E22D16-2BE6-4307-B346-DC250507A2D5}" presName="lineNode" presStyleLbl="alignAccFollowNode1" presStyleIdx="21" presStyleCnt="24"/>
      <dgm:spPr/>
    </dgm:pt>
    <dgm:pt modelId="{61F07626-1736-4C4D-ADD5-921C7B140E1D}" type="pres">
      <dgm:prSet presAssocID="{F8E22D16-2BE6-4307-B346-DC250507A2D5}" presName="lineArrowNode" presStyleLbl="alignAccFollowNode1" presStyleIdx="22" presStyleCnt="24"/>
      <dgm:spPr/>
    </dgm:pt>
    <dgm:pt modelId="{1514751D-8946-4B09-B8BF-6DB0E124603D}" type="pres">
      <dgm:prSet presAssocID="{D8EEC03C-143C-404B-A214-5060098EFDFB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32A915BA-F321-459F-866E-B13C92764B7C}" type="pres">
      <dgm:prSet presAssocID="{D8EEC03C-143C-404B-A214-5060098EFDFB}" presName="spacerBetweenCircleAndCallout" presStyleCnt="0">
        <dgm:presLayoutVars/>
      </dgm:prSet>
      <dgm:spPr/>
    </dgm:pt>
    <dgm:pt modelId="{47B1E2EA-7ABA-4109-ACDC-790D2DB143F4}" type="pres">
      <dgm:prSet presAssocID="{F8E22D16-2BE6-4307-B346-DC250507A2D5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1875250B-089A-4B30-BD5B-053FD5A88587}" type="presOf" srcId="{43B11BE9-9172-43CE-9449-AC1EF002A180}" destId="{58F0C557-F713-4B1F-B540-2838D167B82B}" srcOrd="0" destOrd="0" presId="urn:microsoft.com/office/officeart/2016/7/layout/LinearArrowProcessNumbered"/>
    <dgm:cxn modelId="{D6E9D80F-1F05-496E-825B-B7236E7B8BC5}" type="presOf" srcId="{8A8DA543-ACD9-485E-BB18-EFA04E3FB3C8}" destId="{82E3EC22-E26A-4CD9-805C-E0A3684879DA}" srcOrd="0" destOrd="0" presId="urn:microsoft.com/office/officeart/2016/7/layout/LinearArrowProcessNumbered"/>
    <dgm:cxn modelId="{97320713-D4AB-4C5F-9DC0-E0ECD2E74494}" type="presOf" srcId="{532BCE33-DDF2-4178-BA72-C99AC2C68C24}" destId="{BC16AD66-4217-4422-9F86-79C366593DFD}" srcOrd="0" destOrd="0" presId="urn:microsoft.com/office/officeart/2016/7/layout/LinearArrowProcessNumbered"/>
    <dgm:cxn modelId="{AF6D7E19-F10F-4EF0-A426-56B6AEC8006E}" srcId="{46A53BF4-1FFF-410B-A3D6-D7CD6B9A6698}" destId="{532BCE33-DDF2-4178-BA72-C99AC2C68C24}" srcOrd="0" destOrd="0" parTransId="{27EF15D7-B8F3-4307-97C5-FA2D3BA7FCAD}" sibTransId="{F4306B90-1C37-4061-81EA-728097088501}"/>
    <dgm:cxn modelId="{D277BE19-2738-4FF3-8F2B-EE836372A5C5}" type="presOf" srcId="{82751580-6D3C-4FF0-9C51-1623AC86865B}" destId="{CA2CE275-EF9A-4A87-B847-71D515FF82EF}" srcOrd="0" destOrd="0" presId="urn:microsoft.com/office/officeart/2016/7/layout/LinearArrowProcessNumbered"/>
    <dgm:cxn modelId="{0BDB165C-16B5-4452-ACE5-6C47BB4A2973}" type="presOf" srcId="{3A8F70A1-9C2D-4829-B3CE-24ABF0CCE966}" destId="{1248BA61-6C17-44B0-A4EB-827D15A25028}" srcOrd="0" destOrd="0" presId="urn:microsoft.com/office/officeart/2016/7/layout/LinearArrowProcessNumbered"/>
    <dgm:cxn modelId="{17740545-F714-4ACA-9D57-7B5328C8F401}" srcId="{46A53BF4-1FFF-410B-A3D6-D7CD6B9A6698}" destId="{82751580-6D3C-4FF0-9C51-1623AC86865B}" srcOrd="1" destOrd="0" parTransId="{BC8922C8-C587-4C33-9CE7-8DCABCF4BF1B}" sibTransId="{45B5E6C0-6919-4F8E-9359-470D59A7FDC8}"/>
    <dgm:cxn modelId="{6B385D45-77C4-4E8F-BB20-833A5F3C1B27}" type="presOf" srcId="{D8EEC03C-143C-404B-A214-5060098EFDFB}" destId="{1514751D-8946-4B09-B8BF-6DB0E124603D}" srcOrd="0" destOrd="0" presId="urn:microsoft.com/office/officeart/2016/7/layout/LinearArrowProcessNumbered"/>
    <dgm:cxn modelId="{EA693446-D9C6-4F68-9406-3AC304FB9821}" type="presOf" srcId="{AF7419BF-D570-43B6-BDE0-AF08273B9CF6}" destId="{C83AA89D-424C-47B4-8F39-5E6B04C95B28}" srcOrd="0" destOrd="0" presId="urn:microsoft.com/office/officeart/2016/7/layout/LinearArrowProcessNumbered"/>
    <dgm:cxn modelId="{CC2ED068-E65B-41CC-9C12-D0769E737AAB}" type="presOf" srcId="{2AFD9E30-9EAF-44CE-9710-F2FD17B96935}" destId="{A90BC47E-7395-4282-89C6-12ED27D4FA98}" srcOrd="0" destOrd="0" presId="urn:microsoft.com/office/officeart/2016/7/layout/LinearArrowProcessNumbered"/>
    <dgm:cxn modelId="{253A1C57-A5A1-48C1-AD79-ECFEC23E2DF9}" type="presOf" srcId="{EB797976-6295-4CC0-8814-168C586C5794}" destId="{941E2A0D-6140-45BF-942B-4B2C9199B43A}" srcOrd="0" destOrd="0" presId="urn:microsoft.com/office/officeart/2016/7/layout/LinearArrowProcessNumbered"/>
    <dgm:cxn modelId="{4D1F467C-C798-4B6D-A8E7-CE0D2390FEFD}" srcId="{46A53BF4-1FFF-410B-A3D6-D7CD6B9A6698}" destId="{8A8DA543-ACD9-485E-BB18-EFA04E3FB3C8}" srcOrd="4" destOrd="0" parTransId="{5881F689-D59E-4840-8693-778B7061E7AC}" sibTransId="{EB797976-6295-4CC0-8814-168C586C5794}"/>
    <dgm:cxn modelId="{4005817D-B373-4652-BA60-00640C9C1278}" srcId="{46A53BF4-1FFF-410B-A3D6-D7CD6B9A6698}" destId="{F8E22D16-2BE6-4307-B346-DC250507A2D5}" srcOrd="7" destOrd="0" parTransId="{EE1E96C7-2423-4E1C-B834-01F083B5C469}" sibTransId="{D8EEC03C-143C-404B-A214-5060098EFDFB}"/>
    <dgm:cxn modelId="{8F969A8F-5CC3-4962-B271-7BF20AE34E18}" type="presOf" srcId="{46A53BF4-1FFF-410B-A3D6-D7CD6B9A6698}" destId="{9B296E9A-ACE5-4716-A385-461CB1F41B94}" srcOrd="0" destOrd="0" presId="urn:microsoft.com/office/officeart/2016/7/layout/LinearArrowProcessNumbered"/>
    <dgm:cxn modelId="{66F5D991-39A1-440D-9927-D5C0D15F5D85}" type="presOf" srcId="{F8E22D16-2BE6-4307-B346-DC250507A2D5}" destId="{47B1E2EA-7ABA-4109-ACDC-790D2DB143F4}" srcOrd="0" destOrd="0" presId="urn:microsoft.com/office/officeart/2016/7/layout/LinearArrowProcessNumbered"/>
    <dgm:cxn modelId="{DFC05896-26E0-42CF-A2D2-28AA3EC73426}" type="presOf" srcId="{185C41E1-3C12-4846-B551-7AA368EAA22C}" destId="{A23A8218-4F44-4693-B1AE-7BA05580BD84}" srcOrd="0" destOrd="0" presId="urn:microsoft.com/office/officeart/2016/7/layout/LinearArrowProcessNumbered"/>
    <dgm:cxn modelId="{F650689F-B496-498F-AD12-66B3202F5C66}" srcId="{46A53BF4-1FFF-410B-A3D6-D7CD6B9A6698}" destId="{89815964-4CF3-4219-A9DA-78A1711BB259}" srcOrd="2" destOrd="0" parTransId="{93B9B59E-A717-46E3-A494-44626907616C}" sibTransId="{476806DA-65C6-446F-B51B-D29BBD87CF77}"/>
    <dgm:cxn modelId="{32317EB3-A4ED-4C90-907E-3DAE4F31B6F6}" srcId="{46A53BF4-1FFF-410B-A3D6-D7CD6B9A6698}" destId="{2AFD9E30-9EAF-44CE-9710-F2FD17B96935}" srcOrd="5" destOrd="0" parTransId="{1628B2DE-58B2-418D-9FFC-C291C9432BB8}" sibTransId="{185C41E1-3C12-4846-B551-7AA368EAA22C}"/>
    <dgm:cxn modelId="{EF354FC1-8216-4C7A-9AAD-7809A6498B14}" srcId="{46A53BF4-1FFF-410B-A3D6-D7CD6B9A6698}" destId="{42152E5C-481B-4042-9BCE-7C57CA78C4C6}" srcOrd="6" destOrd="0" parTransId="{468A44FB-8E84-4351-A14B-FE1D12ABBFF7}" sibTransId="{43B11BE9-9172-43CE-9449-AC1EF002A180}"/>
    <dgm:cxn modelId="{B2356ECF-4F9C-4211-AB0C-5AEE0C632AD1}" type="presOf" srcId="{F4306B90-1C37-4061-81EA-728097088501}" destId="{020C4B79-6C50-4D1A-AD5D-20140C4C4A33}" srcOrd="0" destOrd="0" presId="urn:microsoft.com/office/officeart/2016/7/layout/LinearArrowProcessNumbered"/>
    <dgm:cxn modelId="{3D3A72D4-A139-4D7D-A7C3-B8B0B16AF810}" type="presOf" srcId="{476806DA-65C6-446F-B51B-D29BBD87CF77}" destId="{46C648CC-0C90-4782-833E-8845961513BA}" srcOrd="0" destOrd="0" presId="urn:microsoft.com/office/officeart/2016/7/layout/LinearArrowProcessNumbered"/>
    <dgm:cxn modelId="{9B91B1D6-4864-4FBC-845A-F65302B83ECD}" type="presOf" srcId="{89815964-4CF3-4219-A9DA-78A1711BB259}" destId="{F97920EB-27DF-40CE-AFE2-14DA23E971C7}" srcOrd="0" destOrd="0" presId="urn:microsoft.com/office/officeart/2016/7/layout/LinearArrowProcessNumbered"/>
    <dgm:cxn modelId="{8B9526DE-E512-4DAD-8FFC-14DD7E0F15A4}" srcId="{46A53BF4-1FFF-410B-A3D6-D7CD6B9A6698}" destId="{AF7419BF-D570-43B6-BDE0-AF08273B9CF6}" srcOrd="3" destOrd="0" parTransId="{012B1834-1EF7-4470-85FF-B653CC55E891}" sibTransId="{3A8F70A1-9C2D-4829-B3CE-24ABF0CCE966}"/>
    <dgm:cxn modelId="{2CECA0EA-B299-460C-90A7-187063A387DB}" type="presOf" srcId="{45B5E6C0-6919-4F8E-9359-470D59A7FDC8}" destId="{432B444F-8179-4A0F-B187-BAD38A826FC9}" srcOrd="0" destOrd="0" presId="urn:microsoft.com/office/officeart/2016/7/layout/LinearArrowProcessNumbered"/>
    <dgm:cxn modelId="{91516EEF-0DF7-404E-BBFA-1C90E6A215E6}" type="presOf" srcId="{42152E5C-481B-4042-9BCE-7C57CA78C4C6}" destId="{8186F994-33CD-4655-8CF3-E37C1EA7D572}" srcOrd="0" destOrd="0" presId="urn:microsoft.com/office/officeart/2016/7/layout/LinearArrowProcessNumbered"/>
    <dgm:cxn modelId="{2850A420-362D-49D0-9E7D-E5DB38AA7B0C}" type="presParOf" srcId="{9B296E9A-ACE5-4716-A385-461CB1F41B94}" destId="{6F66CF8A-5529-442D-ADCF-87BBE3886DB7}" srcOrd="0" destOrd="0" presId="urn:microsoft.com/office/officeart/2016/7/layout/LinearArrowProcessNumbered"/>
    <dgm:cxn modelId="{BE82B9ED-90FE-4999-99CD-35A26185D3C5}" type="presParOf" srcId="{6F66CF8A-5529-442D-ADCF-87BBE3886DB7}" destId="{D959AC59-E3DA-4388-AB25-442BA4CAF163}" srcOrd="0" destOrd="0" presId="urn:microsoft.com/office/officeart/2016/7/layout/LinearArrowProcessNumbered"/>
    <dgm:cxn modelId="{E3384422-3706-4918-A977-5B3FBB722CD3}" type="presParOf" srcId="{6F66CF8A-5529-442D-ADCF-87BBE3886DB7}" destId="{C8CB8EFA-C005-4450-A950-905DABE4A9E3}" srcOrd="1" destOrd="0" presId="urn:microsoft.com/office/officeart/2016/7/layout/LinearArrowProcessNumbered"/>
    <dgm:cxn modelId="{8820BCDA-35A9-4251-B712-25101107DD40}" type="presParOf" srcId="{C8CB8EFA-C005-4450-A950-905DABE4A9E3}" destId="{53B291BB-25ED-4AF9-94D1-DBBB620E8A0F}" srcOrd="0" destOrd="0" presId="urn:microsoft.com/office/officeart/2016/7/layout/LinearArrowProcessNumbered"/>
    <dgm:cxn modelId="{8E1427F8-F320-4432-A3C4-2A92C7569CF3}" type="presParOf" srcId="{C8CB8EFA-C005-4450-A950-905DABE4A9E3}" destId="{5508757D-34AF-4456-A570-A1286367A8B7}" srcOrd="1" destOrd="0" presId="urn:microsoft.com/office/officeart/2016/7/layout/LinearArrowProcessNumbered"/>
    <dgm:cxn modelId="{007A3BFA-9C40-45F1-A287-3987D4BA8EDB}" type="presParOf" srcId="{C8CB8EFA-C005-4450-A950-905DABE4A9E3}" destId="{020C4B79-6C50-4D1A-AD5D-20140C4C4A33}" srcOrd="2" destOrd="0" presId="urn:microsoft.com/office/officeart/2016/7/layout/LinearArrowProcessNumbered"/>
    <dgm:cxn modelId="{3C4F72CE-1D26-47CF-9A59-3D28CB11D6A4}" type="presParOf" srcId="{C8CB8EFA-C005-4450-A950-905DABE4A9E3}" destId="{2742D8AD-5553-4ABA-86A5-D4D8CD8E1C1C}" srcOrd="3" destOrd="0" presId="urn:microsoft.com/office/officeart/2016/7/layout/LinearArrowProcessNumbered"/>
    <dgm:cxn modelId="{278F7A71-4F13-4AA2-9AA3-E62D18F8817F}" type="presParOf" srcId="{6F66CF8A-5529-442D-ADCF-87BBE3886DB7}" destId="{BC16AD66-4217-4422-9F86-79C366593DFD}" srcOrd="2" destOrd="0" presId="urn:microsoft.com/office/officeart/2016/7/layout/LinearArrowProcessNumbered"/>
    <dgm:cxn modelId="{44C58EDF-7A5C-4712-B63F-DCB5CCED0549}" type="presParOf" srcId="{9B296E9A-ACE5-4716-A385-461CB1F41B94}" destId="{5E934263-CF63-460F-8FF5-096FD993BC32}" srcOrd="1" destOrd="0" presId="urn:microsoft.com/office/officeart/2016/7/layout/LinearArrowProcessNumbered"/>
    <dgm:cxn modelId="{6E56284F-6C13-4B23-8A37-64FD5325D0BE}" type="presParOf" srcId="{9B296E9A-ACE5-4716-A385-461CB1F41B94}" destId="{53FD5599-2D47-48E1-B19D-E4DB3E05CE9E}" srcOrd="2" destOrd="0" presId="urn:microsoft.com/office/officeart/2016/7/layout/LinearArrowProcessNumbered"/>
    <dgm:cxn modelId="{C5E7EC50-F437-4BA1-8126-534F760FDC77}" type="presParOf" srcId="{53FD5599-2D47-48E1-B19D-E4DB3E05CE9E}" destId="{4C99FCA9-9113-43F7-A38E-1BCB1CFEF8B2}" srcOrd="0" destOrd="0" presId="urn:microsoft.com/office/officeart/2016/7/layout/LinearArrowProcessNumbered"/>
    <dgm:cxn modelId="{60BD8EDC-9D9C-41E4-B98A-745C8C1FAE71}" type="presParOf" srcId="{53FD5599-2D47-48E1-B19D-E4DB3E05CE9E}" destId="{EF5CD617-904E-4EBD-A3A1-6528E2A07C9D}" srcOrd="1" destOrd="0" presId="urn:microsoft.com/office/officeart/2016/7/layout/LinearArrowProcessNumbered"/>
    <dgm:cxn modelId="{AA9F2015-9A48-4291-A6C0-AD97F28A5E37}" type="presParOf" srcId="{EF5CD617-904E-4EBD-A3A1-6528E2A07C9D}" destId="{FA60F8E7-6DBF-44C2-B303-6173DA126945}" srcOrd="0" destOrd="0" presId="urn:microsoft.com/office/officeart/2016/7/layout/LinearArrowProcessNumbered"/>
    <dgm:cxn modelId="{EBB80461-241C-4EC9-85EC-FBAFFA498538}" type="presParOf" srcId="{EF5CD617-904E-4EBD-A3A1-6528E2A07C9D}" destId="{303EB40E-6052-4E8E-A478-E9D8856ACE62}" srcOrd="1" destOrd="0" presId="urn:microsoft.com/office/officeart/2016/7/layout/LinearArrowProcessNumbered"/>
    <dgm:cxn modelId="{897E2431-DC19-44E9-9DCC-61C91D870C3E}" type="presParOf" srcId="{EF5CD617-904E-4EBD-A3A1-6528E2A07C9D}" destId="{432B444F-8179-4A0F-B187-BAD38A826FC9}" srcOrd="2" destOrd="0" presId="urn:microsoft.com/office/officeart/2016/7/layout/LinearArrowProcessNumbered"/>
    <dgm:cxn modelId="{8D8A9F40-00CE-449E-A7E7-DC3ADE5E2114}" type="presParOf" srcId="{EF5CD617-904E-4EBD-A3A1-6528E2A07C9D}" destId="{92C0BBA0-B67C-45CA-ACB0-127A35842B19}" srcOrd="3" destOrd="0" presId="urn:microsoft.com/office/officeart/2016/7/layout/LinearArrowProcessNumbered"/>
    <dgm:cxn modelId="{DD1CC4B0-5C26-4B32-B51B-442218517683}" type="presParOf" srcId="{53FD5599-2D47-48E1-B19D-E4DB3E05CE9E}" destId="{CA2CE275-EF9A-4A87-B847-71D515FF82EF}" srcOrd="2" destOrd="0" presId="urn:microsoft.com/office/officeart/2016/7/layout/LinearArrowProcessNumbered"/>
    <dgm:cxn modelId="{A7FD4E3D-DBFC-4FD5-B65B-04229DCC083E}" type="presParOf" srcId="{9B296E9A-ACE5-4716-A385-461CB1F41B94}" destId="{EA3DC4A0-D85A-415D-829C-8A2FB731170A}" srcOrd="3" destOrd="0" presId="urn:microsoft.com/office/officeart/2016/7/layout/LinearArrowProcessNumbered"/>
    <dgm:cxn modelId="{17C3F11F-CE9D-458A-93CC-5835CCB7FCE9}" type="presParOf" srcId="{9B296E9A-ACE5-4716-A385-461CB1F41B94}" destId="{7A7C3C9F-A1DB-49BD-832E-CC36C56A57B2}" srcOrd="4" destOrd="0" presId="urn:microsoft.com/office/officeart/2016/7/layout/LinearArrowProcessNumbered"/>
    <dgm:cxn modelId="{86EFD412-41A1-4766-A67E-33566C961D55}" type="presParOf" srcId="{7A7C3C9F-A1DB-49BD-832E-CC36C56A57B2}" destId="{12DFB000-3FC8-453C-A3FE-D51A7373EADA}" srcOrd="0" destOrd="0" presId="urn:microsoft.com/office/officeart/2016/7/layout/LinearArrowProcessNumbered"/>
    <dgm:cxn modelId="{C9EFEFDD-9F57-485A-AE64-502159348C96}" type="presParOf" srcId="{7A7C3C9F-A1DB-49BD-832E-CC36C56A57B2}" destId="{E7EA7D52-6EFA-4B40-BAF0-3D1ADB8A5FBC}" srcOrd="1" destOrd="0" presId="urn:microsoft.com/office/officeart/2016/7/layout/LinearArrowProcessNumbered"/>
    <dgm:cxn modelId="{B8D88584-89B5-4527-AF66-91F9E34DE2C2}" type="presParOf" srcId="{E7EA7D52-6EFA-4B40-BAF0-3D1ADB8A5FBC}" destId="{31C35B39-32C5-4267-9EE5-04D93E290982}" srcOrd="0" destOrd="0" presId="urn:microsoft.com/office/officeart/2016/7/layout/LinearArrowProcessNumbered"/>
    <dgm:cxn modelId="{C09A672C-5833-4DA7-BF51-00046D37631F}" type="presParOf" srcId="{E7EA7D52-6EFA-4B40-BAF0-3D1ADB8A5FBC}" destId="{D7A61B7F-0550-4B85-9B75-EA4EB91CD1F2}" srcOrd="1" destOrd="0" presId="urn:microsoft.com/office/officeart/2016/7/layout/LinearArrowProcessNumbered"/>
    <dgm:cxn modelId="{B2017452-DB89-428F-BCC1-DBF3C9C712F6}" type="presParOf" srcId="{E7EA7D52-6EFA-4B40-BAF0-3D1ADB8A5FBC}" destId="{46C648CC-0C90-4782-833E-8845961513BA}" srcOrd="2" destOrd="0" presId="urn:microsoft.com/office/officeart/2016/7/layout/LinearArrowProcessNumbered"/>
    <dgm:cxn modelId="{8A48145C-E794-4A05-9375-9C208EC2B78F}" type="presParOf" srcId="{E7EA7D52-6EFA-4B40-BAF0-3D1ADB8A5FBC}" destId="{F0E74F14-3110-41B8-B10C-EA05CF11920E}" srcOrd="3" destOrd="0" presId="urn:microsoft.com/office/officeart/2016/7/layout/LinearArrowProcessNumbered"/>
    <dgm:cxn modelId="{15B7C38B-BEB5-4356-BEA9-1E161C5952BC}" type="presParOf" srcId="{7A7C3C9F-A1DB-49BD-832E-CC36C56A57B2}" destId="{F97920EB-27DF-40CE-AFE2-14DA23E971C7}" srcOrd="2" destOrd="0" presId="urn:microsoft.com/office/officeart/2016/7/layout/LinearArrowProcessNumbered"/>
    <dgm:cxn modelId="{9F57ADEB-ACB4-40B2-8916-23091AF8258B}" type="presParOf" srcId="{9B296E9A-ACE5-4716-A385-461CB1F41B94}" destId="{5F2D2302-3CA1-4F12-ABD3-A0A73575B8D4}" srcOrd="5" destOrd="0" presId="urn:microsoft.com/office/officeart/2016/7/layout/LinearArrowProcessNumbered"/>
    <dgm:cxn modelId="{453197D2-7E41-4EBF-9812-4174B7E0B96A}" type="presParOf" srcId="{9B296E9A-ACE5-4716-A385-461CB1F41B94}" destId="{FB2D0B14-E85E-4BE1-BB38-1EB8E863BF22}" srcOrd="6" destOrd="0" presId="urn:microsoft.com/office/officeart/2016/7/layout/LinearArrowProcessNumbered"/>
    <dgm:cxn modelId="{353203FB-9B84-405A-90B8-97872C454A62}" type="presParOf" srcId="{FB2D0B14-E85E-4BE1-BB38-1EB8E863BF22}" destId="{B690F005-9EAB-4FAE-B2A4-FDD95AAB24AD}" srcOrd="0" destOrd="0" presId="urn:microsoft.com/office/officeart/2016/7/layout/LinearArrowProcessNumbered"/>
    <dgm:cxn modelId="{9AE42E4A-82C0-4EE4-85EA-C84E09D4EF6E}" type="presParOf" srcId="{FB2D0B14-E85E-4BE1-BB38-1EB8E863BF22}" destId="{591F0AF0-731A-47DE-A45F-CA54BB711CC3}" srcOrd="1" destOrd="0" presId="urn:microsoft.com/office/officeart/2016/7/layout/LinearArrowProcessNumbered"/>
    <dgm:cxn modelId="{D65E84FB-B956-46DC-B888-BC4CEDDCFF43}" type="presParOf" srcId="{591F0AF0-731A-47DE-A45F-CA54BB711CC3}" destId="{50571C2F-03C6-42B9-86F6-0A07A25A2311}" srcOrd="0" destOrd="0" presId="urn:microsoft.com/office/officeart/2016/7/layout/LinearArrowProcessNumbered"/>
    <dgm:cxn modelId="{7FBC6C6E-9D3C-40A4-850F-AF436D3DAD69}" type="presParOf" srcId="{591F0AF0-731A-47DE-A45F-CA54BB711CC3}" destId="{54077E76-4BEE-4328-977D-6D968CFB0FEF}" srcOrd="1" destOrd="0" presId="urn:microsoft.com/office/officeart/2016/7/layout/LinearArrowProcessNumbered"/>
    <dgm:cxn modelId="{D7BEDA42-266F-4DD2-82CB-F07D40DA8A40}" type="presParOf" srcId="{591F0AF0-731A-47DE-A45F-CA54BB711CC3}" destId="{1248BA61-6C17-44B0-A4EB-827D15A25028}" srcOrd="2" destOrd="0" presId="urn:microsoft.com/office/officeart/2016/7/layout/LinearArrowProcessNumbered"/>
    <dgm:cxn modelId="{770B02F0-82AD-4AC2-8FC7-B61EE93284AE}" type="presParOf" srcId="{591F0AF0-731A-47DE-A45F-CA54BB711CC3}" destId="{768F8627-708E-4836-827F-06500BA99843}" srcOrd="3" destOrd="0" presId="urn:microsoft.com/office/officeart/2016/7/layout/LinearArrowProcessNumbered"/>
    <dgm:cxn modelId="{2862D394-C23F-4C74-900B-B7A803F2BC26}" type="presParOf" srcId="{FB2D0B14-E85E-4BE1-BB38-1EB8E863BF22}" destId="{C83AA89D-424C-47B4-8F39-5E6B04C95B28}" srcOrd="2" destOrd="0" presId="urn:microsoft.com/office/officeart/2016/7/layout/LinearArrowProcessNumbered"/>
    <dgm:cxn modelId="{AC5BB0ED-CE11-403D-B4A7-E4E9BA177181}" type="presParOf" srcId="{9B296E9A-ACE5-4716-A385-461CB1F41B94}" destId="{4CB65E8D-1AF1-4FD3-BFDC-5C79E0B5D522}" srcOrd="7" destOrd="0" presId="urn:microsoft.com/office/officeart/2016/7/layout/LinearArrowProcessNumbered"/>
    <dgm:cxn modelId="{28C771DA-176F-4DDF-9E8F-C0C92F49C9B3}" type="presParOf" srcId="{9B296E9A-ACE5-4716-A385-461CB1F41B94}" destId="{F8B200C1-A76B-412F-800C-3FAA85D5C18A}" srcOrd="8" destOrd="0" presId="urn:microsoft.com/office/officeart/2016/7/layout/LinearArrowProcessNumbered"/>
    <dgm:cxn modelId="{D86F57C9-C360-4E03-936B-5C61B69DD375}" type="presParOf" srcId="{F8B200C1-A76B-412F-800C-3FAA85D5C18A}" destId="{F1DF829F-7354-431D-9691-1691486CC530}" srcOrd="0" destOrd="0" presId="urn:microsoft.com/office/officeart/2016/7/layout/LinearArrowProcessNumbered"/>
    <dgm:cxn modelId="{BFED9E89-6F10-4E02-A999-EEA33D9337E6}" type="presParOf" srcId="{F8B200C1-A76B-412F-800C-3FAA85D5C18A}" destId="{0B468198-5FAD-4B78-B688-3CF955F0A49F}" srcOrd="1" destOrd="0" presId="urn:microsoft.com/office/officeart/2016/7/layout/LinearArrowProcessNumbered"/>
    <dgm:cxn modelId="{2E0A0675-E623-4412-AC04-3E7F6345A8EC}" type="presParOf" srcId="{0B468198-5FAD-4B78-B688-3CF955F0A49F}" destId="{72E74932-BE05-43B6-8E66-CC3265F051BE}" srcOrd="0" destOrd="0" presId="urn:microsoft.com/office/officeart/2016/7/layout/LinearArrowProcessNumbered"/>
    <dgm:cxn modelId="{03BF758D-FEBA-4DCC-9186-AD9D07B17D63}" type="presParOf" srcId="{0B468198-5FAD-4B78-B688-3CF955F0A49F}" destId="{BF7BA679-8D8B-41F3-8C36-224BCA86D34B}" srcOrd="1" destOrd="0" presId="urn:microsoft.com/office/officeart/2016/7/layout/LinearArrowProcessNumbered"/>
    <dgm:cxn modelId="{4097C544-6A44-4E2C-A171-5BDC6BD30F93}" type="presParOf" srcId="{0B468198-5FAD-4B78-B688-3CF955F0A49F}" destId="{941E2A0D-6140-45BF-942B-4B2C9199B43A}" srcOrd="2" destOrd="0" presId="urn:microsoft.com/office/officeart/2016/7/layout/LinearArrowProcessNumbered"/>
    <dgm:cxn modelId="{A7E0F29A-3A8E-4756-8059-8A88C79FA75F}" type="presParOf" srcId="{0B468198-5FAD-4B78-B688-3CF955F0A49F}" destId="{0E727902-EA7D-42BA-AD8A-D9F8CE362478}" srcOrd="3" destOrd="0" presId="urn:microsoft.com/office/officeart/2016/7/layout/LinearArrowProcessNumbered"/>
    <dgm:cxn modelId="{5FC0E137-4588-41A8-9CB5-06B0EEB579F9}" type="presParOf" srcId="{F8B200C1-A76B-412F-800C-3FAA85D5C18A}" destId="{82E3EC22-E26A-4CD9-805C-E0A3684879DA}" srcOrd="2" destOrd="0" presId="urn:microsoft.com/office/officeart/2016/7/layout/LinearArrowProcessNumbered"/>
    <dgm:cxn modelId="{05E529DB-9306-4B3B-874B-B7FAE8C9DC4F}" type="presParOf" srcId="{9B296E9A-ACE5-4716-A385-461CB1F41B94}" destId="{6D552DD5-A78C-4093-B891-E85C5A095D2D}" srcOrd="9" destOrd="0" presId="urn:microsoft.com/office/officeart/2016/7/layout/LinearArrowProcessNumbered"/>
    <dgm:cxn modelId="{83B76926-A2B2-4853-9C71-92ED316C1123}" type="presParOf" srcId="{9B296E9A-ACE5-4716-A385-461CB1F41B94}" destId="{C0F62AE0-BC73-4367-AE9A-3CF7C4E6A01F}" srcOrd="10" destOrd="0" presId="urn:microsoft.com/office/officeart/2016/7/layout/LinearArrowProcessNumbered"/>
    <dgm:cxn modelId="{A43A13F4-2276-4309-9CF1-72A35B68D4FF}" type="presParOf" srcId="{C0F62AE0-BC73-4367-AE9A-3CF7C4E6A01F}" destId="{DB52B709-87FD-4B06-81BE-4D9F3E05E1C6}" srcOrd="0" destOrd="0" presId="urn:microsoft.com/office/officeart/2016/7/layout/LinearArrowProcessNumbered"/>
    <dgm:cxn modelId="{1C9364A6-1D89-41B5-B0E7-FA12644EBFD1}" type="presParOf" srcId="{C0F62AE0-BC73-4367-AE9A-3CF7C4E6A01F}" destId="{520D5F43-5DAF-4837-ADB6-AA7D86B78DFE}" srcOrd="1" destOrd="0" presId="urn:microsoft.com/office/officeart/2016/7/layout/LinearArrowProcessNumbered"/>
    <dgm:cxn modelId="{F0EA17EE-9FF8-4802-8659-3ECD5B024DC9}" type="presParOf" srcId="{520D5F43-5DAF-4837-ADB6-AA7D86B78DFE}" destId="{0622E0B0-B6F3-440A-A4F1-05E5B57E4839}" srcOrd="0" destOrd="0" presId="urn:microsoft.com/office/officeart/2016/7/layout/LinearArrowProcessNumbered"/>
    <dgm:cxn modelId="{6280471C-3B94-43FD-B434-81158CE81A27}" type="presParOf" srcId="{520D5F43-5DAF-4837-ADB6-AA7D86B78DFE}" destId="{04C09745-4B8D-44ED-90A1-4E00D03E4E6F}" srcOrd="1" destOrd="0" presId="urn:microsoft.com/office/officeart/2016/7/layout/LinearArrowProcessNumbered"/>
    <dgm:cxn modelId="{ED0DC8FD-BCA9-4A7D-B97E-DC387AE56792}" type="presParOf" srcId="{520D5F43-5DAF-4837-ADB6-AA7D86B78DFE}" destId="{A23A8218-4F44-4693-B1AE-7BA05580BD84}" srcOrd="2" destOrd="0" presId="urn:microsoft.com/office/officeart/2016/7/layout/LinearArrowProcessNumbered"/>
    <dgm:cxn modelId="{8DF6FB14-F1D8-44DD-AA2F-4A6D40AD9A3D}" type="presParOf" srcId="{520D5F43-5DAF-4837-ADB6-AA7D86B78DFE}" destId="{9F932717-C3B6-4660-96AD-CE1F4DD8883A}" srcOrd="3" destOrd="0" presId="urn:microsoft.com/office/officeart/2016/7/layout/LinearArrowProcessNumbered"/>
    <dgm:cxn modelId="{FA96A875-8677-4217-9390-37255240694F}" type="presParOf" srcId="{C0F62AE0-BC73-4367-AE9A-3CF7C4E6A01F}" destId="{A90BC47E-7395-4282-89C6-12ED27D4FA98}" srcOrd="2" destOrd="0" presId="urn:microsoft.com/office/officeart/2016/7/layout/LinearArrowProcessNumbered"/>
    <dgm:cxn modelId="{08DFB2FA-E1AE-4A86-8040-08F42C3C366A}" type="presParOf" srcId="{9B296E9A-ACE5-4716-A385-461CB1F41B94}" destId="{4B9CA4D3-23A8-4B86-A29D-C8689B921191}" srcOrd="11" destOrd="0" presId="urn:microsoft.com/office/officeart/2016/7/layout/LinearArrowProcessNumbered"/>
    <dgm:cxn modelId="{D36A1D33-C4C3-4577-9A67-B53C1B5592FB}" type="presParOf" srcId="{9B296E9A-ACE5-4716-A385-461CB1F41B94}" destId="{85A7E447-6A12-4FC0-A90B-657C7911AE79}" srcOrd="12" destOrd="0" presId="urn:microsoft.com/office/officeart/2016/7/layout/LinearArrowProcessNumbered"/>
    <dgm:cxn modelId="{3C0BEA1B-0742-45F2-A55E-CC6708F75212}" type="presParOf" srcId="{85A7E447-6A12-4FC0-A90B-657C7911AE79}" destId="{26076F4F-C490-4F24-AC58-F53B47EC126D}" srcOrd="0" destOrd="0" presId="urn:microsoft.com/office/officeart/2016/7/layout/LinearArrowProcessNumbered"/>
    <dgm:cxn modelId="{42A39D52-E91A-4C90-8FE9-A9B9B323EE08}" type="presParOf" srcId="{85A7E447-6A12-4FC0-A90B-657C7911AE79}" destId="{52810EE8-0BD0-4086-A3A5-E45F5F456B5A}" srcOrd="1" destOrd="0" presId="urn:microsoft.com/office/officeart/2016/7/layout/LinearArrowProcessNumbered"/>
    <dgm:cxn modelId="{B37B7EE0-EDF8-4C84-B654-F69B265D3D59}" type="presParOf" srcId="{52810EE8-0BD0-4086-A3A5-E45F5F456B5A}" destId="{B683A58A-F430-4196-9C5C-B1BF86151FD2}" srcOrd="0" destOrd="0" presId="urn:microsoft.com/office/officeart/2016/7/layout/LinearArrowProcessNumbered"/>
    <dgm:cxn modelId="{9B986A6E-FB06-434E-AA38-C4D3E5B5684E}" type="presParOf" srcId="{52810EE8-0BD0-4086-A3A5-E45F5F456B5A}" destId="{0D93B89C-A17A-4DB7-9049-2F833DCC3390}" srcOrd="1" destOrd="0" presId="urn:microsoft.com/office/officeart/2016/7/layout/LinearArrowProcessNumbered"/>
    <dgm:cxn modelId="{C57F199B-56E3-4E4D-874F-F35A10A8B656}" type="presParOf" srcId="{52810EE8-0BD0-4086-A3A5-E45F5F456B5A}" destId="{58F0C557-F713-4B1F-B540-2838D167B82B}" srcOrd="2" destOrd="0" presId="urn:microsoft.com/office/officeart/2016/7/layout/LinearArrowProcessNumbered"/>
    <dgm:cxn modelId="{2C551380-B103-47DF-8EA2-8F7340F8AD5D}" type="presParOf" srcId="{52810EE8-0BD0-4086-A3A5-E45F5F456B5A}" destId="{80D78E8B-AE28-41A5-8C51-3F0576DC4E05}" srcOrd="3" destOrd="0" presId="urn:microsoft.com/office/officeart/2016/7/layout/LinearArrowProcessNumbered"/>
    <dgm:cxn modelId="{4FB6E950-9340-4733-852D-03827BD0A0FE}" type="presParOf" srcId="{85A7E447-6A12-4FC0-A90B-657C7911AE79}" destId="{8186F994-33CD-4655-8CF3-E37C1EA7D572}" srcOrd="2" destOrd="0" presId="urn:microsoft.com/office/officeart/2016/7/layout/LinearArrowProcessNumbered"/>
    <dgm:cxn modelId="{CB74C10F-78A8-4435-A0BA-9B176484CE79}" type="presParOf" srcId="{9B296E9A-ACE5-4716-A385-461CB1F41B94}" destId="{902B6433-55B4-4EB2-B945-E8C6088C75ED}" srcOrd="13" destOrd="0" presId="urn:microsoft.com/office/officeart/2016/7/layout/LinearArrowProcessNumbered"/>
    <dgm:cxn modelId="{C3EF39CC-7E77-4CF5-998D-798101793E4A}" type="presParOf" srcId="{9B296E9A-ACE5-4716-A385-461CB1F41B94}" destId="{1770C3C3-B4A5-40DD-8302-64D5F7E51615}" srcOrd="14" destOrd="0" presId="urn:microsoft.com/office/officeart/2016/7/layout/LinearArrowProcessNumbered"/>
    <dgm:cxn modelId="{C02F91C4-654B-4181-AD7A-94A680E9589A}" type="presParOf" srcId="{1770C3C3-B4A5-40DD-8302-64D5F7E51615}" destId="{A541A86E-789A-45B8-AEBC-D46648ED8135}" srcOrd="0" destOrd="0" presId="urn:microsoft.com/office/officeart/2016/7/layout/LinearArrowProcessNumbered"/>
    <dgm:cxn modelId="{4F58CABA-E2F7-46C1-A2A9-73173909F146}" type="presParOf" srcId="{1770C3C3-B4A5-40DD-8302-64D5F7E51615}" destId="{FD14C298-F028-4191-8111-745300CD8BE0}" srcOrd="1" destOrd="0" presId="urn:microsoft.com/office/officeart/2016/7/layout/LinearArrowProcessNumbered"/>
    <dgm:cxn modelId="{454AE80E-297B-4041-8D10-647DD2582774}" type="presParOf" srcId="{FD14C298-F028-4191-8111-745300CD8BE0}" destId="{6D341D6F-76B9-4019-A537-7D9EDE3DEC6E}" srcOrd="0" destOrd="0" presId="urn:microsoft.com/office/officeart/2016/7/layout/LinearArrowProcessNumbered"/>
    <dgm:cxn modelId="{BBC12EB8-50C2-481B-850A-E326270B8A42}" type="presParOf" srcId="{FD14C298-F028-4191-8111-745300CD8BE0}" destId="{61F07626-1736-4C4D-ADD5-921C7B140E1D}" srcOrd="1" destOrd="0" presId="urn:microsoft.com/office/officeart/2016/7/layout/LinearArrowProcessNumbered"/>
    <dgm:cxn modelId="{DB863D9A-4240-4F1E-A851-A4DAD64A3D21}" type="presParOf" srcId="{FD14C298-F028-4191-8111-745300CD8BE0}" destId="{1514751D-8946-4B09-B8BF-6DB0E124603D}" srcOrd="2" destOrd="0" presId="urn:microsoft.com/office/officeart/2016/7/layout/LinearArrowProcessNumbered"/>
    <dgm:cxn modelId="{B80DBD4D-E6E1-4B1E-8C18-2400E942DF8E}" type="presParOf" srcId="{FD14C298-F028-4191-8111-745300CD8BE0}" destId="{32A915BA-F321-459F-866E-B13C92764B7C}" srcOrd="3" destOrd="0" presId="urn:microsoft.com/office/officeart/2016/7/layout/LinearArrowProcessNumbered"/>
    <dgm:cxn modelId="{684F16A7-39E8-416C-A578-FA96CD0B4BC1}" type="presParOf" srcId="{1770C3C3-B4A5-40DD-8302-64D5F7E51615}" destId="{47B1E2EA-7ABA-4109-ACDC-790D2DB143F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291BB-25ED-4AF9-94D1-DBBB620E8A0F}">
      <dsp:nvSpPr>
        <dsp:cNvPr id="0" name=""/>
        <dsp:cNvSpPr/>
      </dsp:nvSpPr>
      <dsp:spPr>
        <a:xfrm>
          <a:off x="536763" y="172828"/>
          <a:ext cx="426107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757D-34AF-4456-A570-A1286367A8B7}">
      <dsp:nvSpPr>
        <dsp:cNvPr id="0" name=""/>
        <dsp:cNvSpPr/>
      </dsp:nvSpPr>
      <dsp:spPr>
        <a:xfrm>
          <a:off x="988438" y="137071"/>
          <a:ext cx="49002" cy="9203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C4B79-6C50-4D1A-AD5D-20140C4C4A33}">
      <dsp:nvSpPr>
        <dsp:cNvPr id="0" name=""/>
        <dsp:cNvSpPr/>
      </dsp:nvSpPr>
      <dsp:spPr>
        <a:xfrm>
          <a:off x="310635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361266" y="50631"/>
        <a:ext cx="244467" cy="244467"/>
      </dsp:txXfrm>
    </dsp:sp>
    <dsp:sp modelId="{BC16AD66-4217-4422-9F86-79C366593DFD}">
      <dsp:nvSpPr>
        <dsp:cNvPr id="0" name=""/>
        <dsp:cNvSpPr/>
      </dsp:nvSpPr>
      <dsp:spPr>
        <a:xfrm>
          <a:off x="4128" y="511329"/>
          <a:ext cx="958742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165100" rIns="756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</a:t>
          </a:r>
          <a:r>
            <a:rPr lang="ko-KR" sz="1100" kern="1200"/>
            <a:t>주차</a:t>
          </a:r>
          <a:r>
            <a:rPr lang="en-US" sz="1100" kern="120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리소스 수집 및 제작</a:t>
          </a:r>
          <a:r>
            <a:rPr lang="en-US" sz="1100" kern="1200"/>
            <a:t>, </a:t>
          </a:r>
          <a:r>
            <a:rPr lang="ko-KR" sz="1100" kern="1200"/>
            <a:t>세부기획</a:t>
          </a:r>
          <a:endParaRPr lang="en-US" sz="1100" kern="1200"/>
        </a:p>
      </dsp:txBody>
      <dsp:txXfrm>
        <a:off x="4128" y="703077"/>
        <a:ext cx="958742" cy="1318127"/>
      </dsp:txXfrm>
    </dsp:sp>
    <dsp:sp modelId="{FA60F8E7-6DBF-44C2-B303-6173DA126945}">
      <dsp:nvSpPr>
        <dsp:cNvPr id="0" name=""/>
        <dsp:cNvSpPr/>
      </dsp:nvSpPr>
      <dsp:spPr>
        <a:xfrm>
          <a:off x="1069398" y="172828"/>
          <a:ext cx="9587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B40E-6052-4E8E-A478-E9D8856ACE62}">
      <dsp:nvSpPr>
        <dsp:cNvPr id="0" name=""/>
        <dsp:cNvSpPr/>
      </dsp:nvSpPr>
      <dsp:spPr>
        <a:xfrm>
          <a:off x="2053707" y="137071"/>
          <a:ext cx="49002" cy="9203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B444F-8179-4A0F-B187-BAD38A826FC9}">
      <dsp:nvSpPr>
        <dsp:cNvPr id="0" name=""/>
        <dsp:cNvSpPr/>
      </dsp:nvSpPr>
      <dsp:spPr>
        <a:xfrm>
          <a:off x="1375905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1426536" y="50631"/>
        <a:ext cx="244467" cy="244467"/>
      </dsp:txXfrm>
    </dsp:sp>
    <dsp:sp modelId="{CA2CE275-EF9A-4A87-B847-71D515FF82EF}">
      <dsp:nvSpPr>
        <dsp:cNvPr id="0" name=""/>
        <dsp:cNvSpPr/>
      </dsp:nvSpPr>
      <dsp:spPr>
        <a:xfrm>
          <a:off x="1069398" y="511329"/>
          <a:ext cx="958742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165100" rIns="756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</a:t>
          </a:r>
          <a:r>
            <a:rPr lang="ko-KR" sz="1100" kern="1200"/>
            <a:t>주차 </a:t>
          </a:r>
          <a:endParaRPr lang="en-US" altLang="ko-KR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카드 데이터 구현</a:t>
          </a:r>
          <a:r>
            <a:rPr lang="en-US" sz="1100" kern="1200"/>
            <a:t>1, </a:t>
          </a:r>
          <a:r>
            <a:rPr lang="ko-KR" sz="1100" kern="1200"/>
            <a:t>카드 선택창 구현</a:t>
          </a:r>
          <a:endParaRPr lang="en-US" sz="1100" kern="1200"/>
        </a:p>
      </dsp:txBody>
      <dsp:txXfrm>
        <a:off x="1069398" y="703077"/>
        <a:ext cx="958742" cy="1318127"/>
      </dsp:txXfrm>
    </dsp:sp>
    <dsp:sp modelId="{31C35B39-32C5-4267-9EE5-04D93E290982}">
      <dsp:nvSpPr>
        <dsp:cNvPr id="0" name=""/>
        <dsp:cNvSpPr/>
      </dsp:nvSpPr>
      <dsp:spPr>
        <a:xfrm>
          <a:off x="2134668" y="172828"/>
          <a:ext cx="9587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61B7F-0550-4B85-9B75-EA4EB91CD1F2}">
      <dsp:nvSpPr>
        <dsp:cNvPr id="0" name=""/>
        <dsp:cNvSpPr/>
      </dsp:nvSpPr>
      <dsp:spPr>
        <a:xfrm>
          <a:off x="3118977" y="137071"/>
          <a:ext cx="49002" cy="9203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648CC-0C90-4782-833E-8845961513BA}">
      <dsp:nvSpPr>
        <dsp:cNvPr id="0" name=""/>
        <dsp:cNvSpPr/>
      </dsp:nvSpPr>
      <dsp:spPr>
        <a:xfrm>
          <a:off x="2441174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</a:t>
          </a:r>
        </a:p>
      </dsp:txBody>
      <dsp:txXfrm>
        <a:off x="2491805" y="50631"/>
        <a:ext cx="244467" cy="244467"/>
      </dsp:txXfrm>
    </dsp:sp>
    <dsp:sp modelId="{F97920EB-27DF-40CE-AFE2-14DA23E971C7}">
      <dsp:nvSpPr>
        <dsp:cNvPr id="0" name=""/>
        <dsp:cNvSpPr/>
      </dsp:nvSpPr>
      <dsp:spPr>
        <a:xfrm>
          <a:off x="2134668" y="511329"/>
          <a:ext cx="958742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165100" rIns="756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</a:t>
          </a:r>
          <a:r>
            <a:rPr lang="ko-KR" sz="1100" kern="1200" dirty="0"/>
            <a:t>주차 </a:t>
          </a:r>
          <a:endParaRPr lang="en-US" altLang="ko-K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카드 데이터 구현</a:t>
          </a:r>
          <a:r>
            <a:rPr lang="en-US" sz="1100" kern="1200" dirty="0"/>
            <a:t>2, </a:t>
          </a:r>
          <a:r>
            <a:rPr lang="ko-KR" sz="1100" kern="1200" dirty="0"/>
            <a:t>맵 구현</a:t>
          </a:r>
          <a:endParaRPr lang="en-US" sz="1100" kern="1200" dirty="0"/>
        </a:p>
      </dsp:txBody>
      <dsp:txXfrm>
        <a:off x="2134668" y="703077"/>
        <a:ext cx="958742" cy="1318127"/>
      </dsp:txXfrm>
    </dsp:sp>
    <dsp:sp modelId="{50571C2F-03C6-42B9-86F6-0A07A25A2311}">
      <dsp:nvSpPr>
        <dsp:cNvPr id="0" name=""/>
        <dsp:cNvSpPr/>
      </dsp:nvSpPr>
      <dsp:spPr>
        <a:xfrm>
          <a:off x="3199938" y="172828"/>
          <a:ext cx="9587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77E76-4BEE-4328-977D-6D968CFB0FEF}">
      <dsp:nvSpPr>
        <dsp:cNvPr id="0" name=""/>
        <dsp:cNvSpPr/>
      </dsp:nvSpPr>
      <dsp:spPr>
        <a:xfrm>
          <a:off x="4184247" y="137071"/>
          <a:ext cx="49002" cy="9203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8BA61-6C17-44B0-A4EB-827D15A25028}">
      <dsp:nvSpPr>
        <dsp:cNvPr id="0" name=""/>
        <dsp:cNvSpPr/>
      </dsp:nvSpPr>
      <dsp:spPr>
        <a:xfrm>
          <a:off x="3506444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</a:t>
          </a:r>
        </a:p>
      </dsp:txBody>
      <dsp:txXfrm>
        <a:off x="3557075" y="50631"/>
        <a:ext cx="244467" cy="244467"/>
      </dsp:txXfrm>
    </dsp:sp>
    <dsp:sp modelId="{C83AA89D-424C-47B4-8F39-5E6B04C95B28}">
      <dsp:nvSpPr>
        <dsp:cNvPr id="0" name=""/>
        <dsp:cNvSpPr/>
      </dsp:nvSpPr>
      <dsp:spPr>
        <a:xfrm>
          <a:off x="3199938" y="511329"/>
          <a:ext cx="958742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165100" rIns="756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</a:t>
          </a:r>
          <a:r>
            <a:rPr lang="ko-KR" sz="1100" kern="1200"/>
            <a:t>주차 </a:t>
          </a:r>
          <a:endParaRPr lang="en-US" altLang="ko-KR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주인공 캐릭터 구현 및 카드와의 연동</a:t>
          </a:r>
          <a:r>
            <a:rPr lang="en-US" sz="1100" kern="1200"/>
            <a:t>1</a:t>
          </a:r>
        </a:p>
      </dsp:txBody>
      <dsp:txXfrm>
        <a:off x="3199938" y="703077"/>
        <a:ext cx="958742" cy="1318127"/>
      </dsp:txXfrm>
    </dsp:sp>
    <dsp:sp modelId="{72E74932-BE05-43B6-8E66-CC3265F051BE}">
      <dsp:nvSpPr>
        <dsp:cNvPr id="0" name=""/>
        <dsp:cNvSpPr/>
      </dsp:nvSpPr>
      <dsp:spPr>
        <a:xfrm>
          <a:off x="4265207" y="172828"/>
          <a:ext cx="9587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BA679-8D8B-41F3-8C36-224BCA86D34B}">
      <dsp:nvSpPr>
        <dsp:cNvPr id="0" name=""/>
        <dsp:cNvSpPr/>
      </dsp:nvSpPr>
      <dsp:spPr>
        <a:xfrm>
          <a:off x="5249516" y="137071"/>
          <a:ext cx="49002" cy="9203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E2A0D-6140-45BF-942B-4B2C9199B43A}">
      <dsp:nvSpPr>
        <dsp:cNvPr id="0" name=""/>
        <dsp:cNvSpPr/>
      </dsp:nvSpPr>
      <dsp:spPr>
        <a:xfrm>
          <a:off x="4571714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</a:t>
          </a:r>
        </a:p>
      </dsp:txBody>
      <dsp:txXfrm>
        <a:off x="4622345" y="50631"/>
        <a:ext cx="244467" cy="244467"/>
      </dsp:txXfrm>
    </dsp:sp>
    <dsp:sp modelId="{82E3EC22-E26A-4CD9-805C-E0A3684879DA}">
      <dsp:nvSpPr>
        <dsp:cNvPr id="0" name=""/>
        <dsp:cNvSpPr/>
      </dsp:nvSpPr>
      <dsp:spPr>
        <a:xfrm>
          <a:off x="4265207" y="511329"/>
          <a:ext cx="958742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165100" rIns="756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</a:t>
          </a:r>
          <a:r>
            <a:rPr lang="ko-KR" sz="1100" kern="1200"/>
            <a:t>주차 </a:t>
          </a:r>
          <a:endParaRPr lang="en-US" altLang="ko-KR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주인공</a:t>
          </a:r>
          <a:r>
            <a:rPr lang="en-US" altLang="ko-KR" sz="1100" kern="1200"/>
            <a:t> </a:t>
          </a:r>
          <a:r>
            <a:rPr lang="ko-KR" sz="1100" kern="1200"/>
            <a:t>캐릭터와 카드의 연동</a:t>
          </a:r>
          <a:r>
            <a:rPr lang="en-US" sz="1100" kern="1200"/>
            <a:t>2</a:t>
          </a:r>
        </a:p>
      </dsp:txBody>
      <dsp:txXfrm>
        <a:off x="4265207" y="703077"/>
        <a:ext cx="958742" cy="1318127"/>
      </dsp:txXfrm>
    </dsp:sp>
    <dsp:sp modelId="{0622E0B0-B6F3-440A-A4F1-05E5B57E4839}">
      <dsp:nvSpPr>
        <dsp:cNvPr id="0" name=""/>
        <dsp:cNvSpPr/>
      </dsp:nvSpPr>
      <dsp:spPr>
        <a:xfrm>
          <a:off x="5330477" y="172828"/>
          <a:ext cx="9587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09745-4B8D-44ED-90A1-4E00D03E4E6F}">
      <dsp:nvSpPr>
        <dsp:cNvPr id="0" name=""/>
        <dsp:cNvSpPr/>
      </dsp:nvSpPr>
      <dsp:spPr>
        <a:xfrm>
          <a:off x="6314786" y="137071"/>
          <a:ext cx="49002" cy="9203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A8218-4F44-4693-B1AE-7BA05580BD84}">
      <dsp:nvSpPr>
        <dsp:cNvPr id="0" name=""/>
        <dsp:cNvSpPr/>
      </dsp:nvSpPr>
      <dsp:spPr>
        <a:xfrm>
          <a:off x="5636984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</a:t>
          </a:r>
        </a:p>
      </dsp:txBody>
      <dsp:txXfrm>
        <a:off x="5687615" y="50631"/>
        <a:ext cx="244467" cy="244467"/>
      </dsp:txXfrm>
    </dsp:sp>
    <dsp:sp modelId="{A90BC47E-7395-4282-89C6-12ED27D4FA98}">
      <dsp:nvSpPr>
        <dsp:cNvPr id="0" name=""/>
        <dsp:cNvSpPr/>
      </dsp:nvSpPr>
      <dsp:spPr>
        <a:xfrm>
          <a:off x="5330477" y="511329"/>
          <a:ext cx="958742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165100" rIns="756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</a:t>
          </a:r>
          <a:r>
            <a:rPr lang="ko-KR" sz="1100" kern="1200"/>
            <a:t>주차 </a:t>
          </a:r>
          <a:endParaRPr lang="en-US" altLang="ko-KR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적 캐릭터 구현</a:t>
          </a:r>
          <a:r>
            <a:rPr lang="en-US" sz="1100" kern="1200"/>
            <a:t>1</a:t>
          </a:r>
        </a:p>
      </dsp:txBody>
      <dsp:txXfrm>
        <a:off x="5330477" y="703077"/>
        <a:ext cx="958742" cy="1318127"/>
      </dsp:txXfrm>
    </dsp:sp>
    <dsp:sp modelId="{B683A58A-F430-4196-9C5C-B1BF86151FD2}">
      <dsp:nvSpPr>
        <dsp:cNvPr id="0" name=""/>
        <dsp:cNvSpPr/>
      </dsp:nvSpPr>
      <dsp:spPr>
        <a:xfrm>
          <a:off x="6395747" y="172828"/>
          <a:ext cx="9587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3B89C-A17A-4DB7-9049-2F833DCC3390}">
      <dsp:nvSpPr>
        <dsp:cNvPr id="0" name=""/>
        <dsp:cNvSpPr/>
      </dsp:nvSpPr>
      <dsp:spPr>
        <a:xfrm>
          <a:off x="7380056" y="137071"/>
          <a:ext cx="49002" cy="9203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0C557-F713-4B1F-B540-2838D167B82B}">
      <dsp:nvSpPr>
        <dsp:cNvPr id="0" name=""/>
        <dsp:cNvSpPr/>
      </dsp:nvSpPr>
      <dsp:spPr>
        <a:xfrm>
          <a:off x="6702253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7</a:t>
          </a:r>
        </a:p>
      </dsp:txBody>
      <dsp:txXfrm>
        <a:off x="6752884" y="50631"/>
        <a:ext cx="244467" cy="244467"/>
      </dsp:txXfrm>
    </dsp:sp>
    <dsp:sp modelId="{8186F994-33CD-4655-8CF3-E37C1EA7D572}">
      <dsp:nvSpPr>
        <dsp:cNvPr id="0" name=""/>
        <dsp:cNvSpPr/>
      </dsp:nvSpPr>
      <dsp:spPr>
        <a:xfrm>
          <a:off x="6395747" y="511329"/>
          <a:ext cx="958808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2" tIns="165100" rIns="7563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</a:t>
          </a:r>
          <a:r>
            <a:rPr lang="ko-KR" sz="1100" kern="1200"/>
            <a:t>주차 </a:t>
          </a:r>
          <a:endParaRPr lang="en-US" altLang="ko-KR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적 캐릭터 구현</a:t>
          </a:r>
          <a:r>
            <a:rPr lang="en-US" sz="1100" kern="1200"/>
            <a:t>2</a:t>
          </a:r>
        </a:p>
      </dsp:txBody>
      <dsp:txXfrm>
        <a:off x="6395747" y="703091"/>
        <a:ext cx="958808" cy="1318113"/>
      </dsp:txXfrm>
    </dsp:sp>
    <dsp:sp modelId="{6D341D6F-76B9-4019-A537-7D9EDE3DEC6E}">
      <dsp:nvSpPr>
        <dsp:cNvPr id="0" name=""/>
        <dsp:cNvSpPr/>
      </dsp:nvSpPr>
      <dsp:spPr>
        <a:xfrm>
          <a:off x="7461089" y="172828"/>
          <a:ext cx="47937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4751D-8946-4B09-B8BF-6DB0E124603D}">
      <dsp:nvSpPr>
        <dsp:cNvPr id="0" name=""/>
        <dsp:cNvSpPr/>
      </dsp:nvSpPr>
      <dsp:spPr>
        <a:xfrm>
          <a:off x="7767595" y="0"/>
          <a:ext cx="345729" cy="3457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16" tIns="13416" rIns="13416" bIns="134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</a:t>
          </a:r>
        </a:p>
      </dsp:txBody>
      <dsp:txXfrm>
        <a:off x="7818226" y="50631"/>
        <a:ext cx="244467" cy="244467"/>
      </dsp:txXfrm>
    </dsp:sp>
    <dsp:sp modelId="{47B1E2EA-7ABA-4109-ACDC-790D2DB143F4}">
      <dsp:nvSpPr>
        <dsp:cNvPr id="0" name=""/>
        <dsp:cNvSpPr/>
      </dsp:nvSpPr>
      <dsp:spPr>
        <a:xfrm>
          <a:off x="7461089" y="511329"/>
          <a:ext cx="958742" cy="15098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165100" rIns="7562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</a:t>
          </a:r>
          <a:r>
            <a:rPr lang="ko-KR" sz="1100" kern="1200"/>
            <a:t>주차</a:t>
          </a:r>
          <a:endParaRPr lang="en-US" altLang="ko-KR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사운드</a:t>
          </a:r>
          <a:r>
            <a:rPr lang="en-US" altLang="ko-KR" sz="1100" kern="1200"/>
            <a:t> </a:t>
          </a:r>
          <a:r>
            <a:rPr lang="ko-KR" altLang="en-US" sz="1100" kern="1200"/>
            <a:t>및 최종점점</a:t>
          </a:r>
          <a:endParaRPr lang="en-US" altLang="ko-KR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461089" y="703077"/>
        <a:ext cx="958742" cy="1318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Hyeon-Yu/2015182027/graphs/commit-activit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ithub.com/JaeHyeon-Yu/Project/graphs/commit-activit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5.JPG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38705-6862-4ECA-81C6-5C6463E8C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56DEC5-D975-46C9-95DA-5F19DBD32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2015182027 </a:t>
            </a:r>
            <a:r>
              <a:rPr lang="ko-KR" altLang="en-US" dirty="0"/>
              <a:t>유재현</a:t>
            </a:r>
          </a:p>
        </p:txBody>
      </p:sp>
    </p:spTree>
    <p:extLst>
      <p:ext uri="{BB962C8B-B14F-4D97-AF65-F5344CB8AC3E}">
        <p14:creationId xmlns:p14="http://schemas.microsoft.com/office/powerpoint/2010/main" val="342640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10F7-9E8E-4108-8A55-C570ECBD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ko-KR" altLang="en-US" dirty="0"/>
              <a:t>카드를 사용하는 </a:t>
            </a:r>
            <a:r>
              <a:rPr lang="en-US" altLang="ko-KR" dirty="0"/>
              <a:t>RPG.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E6D71-B0AF-4468-B4BC-77DCC629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08029"/>
            <a:ext cx="9905999" cy="3183172"/>
          </a:xfrm>
        </p:spPr>
        <p:txBody>
          <a:bodyPr/>
          <a:lstStyle/>
          <a:p>
            <a:r>
              <a:rPr lang="ko-KR" altLang="en-US" dirty="0"/>
              <a:t>캐릭터의 모든 상호작용은 카드로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카드를 잘 사용하여 적을 죽여라</a:t>
            </a:r>
          </a:p>
        </p:txBody>
      </p:sp>
    </p:spTree>
    <p:extLst>
      <p:ext uri="{BB962C8B-B14F-4D97-AF65-F5344CB8AC3E}">
        <p14:creationId xmlns:p14="http://schemas.microsoft.com/office/powerpoint/2010/main" val="164862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0A938-4157-4BDC-A918-1873747C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37FDA6A-F35E-41E5-B170-462BD2EC0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340030"/>
              </p:ext>
            </p:extLst>
          </p:nvPr>
        </p:nvGraphicFramePr>
        <p:xfrm>
          <a:off x="1604073" y="2418820"/>
          <a:ext cx="8980681" cy="253631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73050">
                  <a:extLst>
                    <a:ext uri="{9D8B030D-6E8A-4147-A177-3AD203B41FA5}">
                      <a16:colId xmlns:a16="http://schemas.microsoft.com/office/drawing/2014/main" val="3030331840"/>
                    </a:ext>
                  </a:extLst>
                </a:gridCol>
                <a:gridCol w="6407631">
                  <a:extLst>
                    <a:ext uri="{9D8B030D-6E8A-4147-A177-3AD203B41FA5}">
                      <a16:colId xmlns:a16="http://schemas.microsoft.com/office/drawing/2014/main" val="1978653408"/>
                    </a:ext>
                  </a:extLst>
                </a:gridCol>
              </a:tblGrid>
              <a:tr h="71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범위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351994"/>
                  </a:ext>
                </a:extLst>
              </a:tr>
              <a:tr h="606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카드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이동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공격 등을 포함한 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종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813917"/>
                  </a:ext>
                </a:extLst>
              </a:tr>
              <a:tr h="606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스테이지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보스전</a:t>
                      </a: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포함 총 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개의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스테이지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959776"/>
                  </a:ext>
                </a:extLst>
              </a:tr>
              <a:tr h="606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적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보스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잡몹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각각 </a:t>
                      </a:r>
                      <a:r>
                        <a:rPr lang="ko-KR" altLang="en-US" sz="1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스프라이트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</a:t>
                      </a:r>
                    </a:p>
                  </a:txBody>
                  <a:tcPr marL="265582" marR="199187" marT="132791" marB="1327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11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1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AB6F3-AF67-4493-8738-C37EC0C0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06" y="156605"/>
            <a:ext cx="2497333" cy="67794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개발상황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F9968464-AE3E-4ACF-A1E8-40B117414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830613"/>
              </p:ext>
            </p:extLst>
          </p:nvPr>
        </p:nvGraphicFramePr>
        <p:xfrm>
          <a:off x="1880885" y="860364"/>
          <a:ext cx="8530488" cy="202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E82EA10-D716-4DD8-BBD0-D5E1AEEDA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96314"/>
              </p:ext>
            </p:extLst>
          </p:nvPr>
        </p:nvGraphicFramePr>
        <p:xfrm>
          <a:off x="2875176" y="3305292"/>
          <a:ext cx="6419654" cy="306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2">
                  <a:extLst>
                    <a:ext uri="{9D8B030D-6E8A-4147-A177-3AD203B41FA5}">
                      <a16:colId xmlns:a16="http://schemas.microsoft.com/office/drawing/2014/main" val="3785804163"/>
                    </a:ext>
                  </a:extLst>
                </a:gridCol>
                <a:gridCol w="680557">
                  <a:extLst>
                    <a:ext uri="{9D8B030D-6E8A-4147-A177-3AD203B41FA5}">
                      <a16:colId xmlns:a16="http://schemas.microsoft.com/office/drawing/2014/main" val="2446831842"/>
                    </a:ext>
                  </a:extLst>
                </a:gridCol>
                <a:gridCol w="4587395">
                  <a:extLst>
                    <a:ext uri="{9D8B030D-6E8A-4147-A177-3AD203B41FA5}">
                      <a16:colId xmlns:a16="http://schemas.microsoft.com/office/drawing/2014/main" val="964024956"/>
                    </a:ext>
                  </a:extLst>
                </a:gridCol>
              </a:tblGrid>
              <a:tr h="320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62902"/>
                  </a:ext>
                </a:extLst>
              </a:tr>
              <a:tr h="3205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세부기획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리소스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626755"/>
                  </a:ext>
                </a:extLst>
              </a:tr>
              <a:tr h="320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 </a:t>
                      </a:r>
                      <a:r>
                        <a:rPr lang="ko-KR" altLang="en-US" sz="1400" dirty="0"/>
                        <a:t>실제 물리와 </a:t>
                      </a:r>
                      <a:r>
                        <a:rPr lang="ko-KR" altLang="en-US" sz="1400" dirty="0" err="1"/>
                        <a:t>대응안됨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타이틀 </a:t>
                      </a:r>
                      <a:r>
                        <a:rPr lang="ko-KR" altLang="en-US" sz="1400" dirty="0" err="1"/>
                        <a:t>미구현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50608"/>
                  </a:ext>
                </a:extLst>
              </a:tr>
              <a:tr h="3205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카드 데이터 구현</a:t>
                      </a:r>
                      <a:r>
                        <a:rPr lang="en-US" altLang="ko-KR" sz="1400" dirty="0"/>
                        <a:t>1 / </a:t>
                      </a:r>
                      <a:r>
                        <a:rPr lang="ko-KR" altLang="en-US" sz="1400" dirty="0"/>
                        <a:t>카드 선택창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371823"/>
                  </a:ext>
                </a:extLst>
              </a:tr>
              <a:tr h="320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(90%) </a:t>
                      </a:r>
                      <a:r>
                        <a:rPr lang="ko-KR" altLang="en-US" sz="1400" dirty="0"/>
                        <a:t>일부 카드들의 </a:t>
                      </a:r>
                      <a:r>
                        <a:rPr lang="ko-KR" altLang="en-US" sz="1400" dirty="0" err="1"/>
                        <a:t>스프라이트</a:t>
                      </a:r>
                      <a:r>
                        <a:rPr lang="ko-KR" altLang="en-US" sz="1400" dirty="0"/>
                        <a:t> 좌표 미흡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195446"/>
                  </a:ext>
                </a:extLst>
              </a:tr>
              <a:tr h="3205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카드 데이터 구현</a:t>
                      </a:r>
                      <a:r>
                        <a:rPr lang="en-US" altLang="ko-KR" sz="1400" dirty="0"/>
                        <a:t>2 / </a:t>
                      </a:r>
                      <a:r>
                        <a:rPr lang="ko-KR" altLang="en-US" sz="1400" dirty="0"/>
                        <a:t>맵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944372"/>
                  </a:ext>
                </a:extLst>
              </a:tr>
              <a:tr h="320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(90%) </a:t>
                      </a:r>
                      <a:r>
                        <a:rPr lang="ko-KR" altLang="en-US" sz="1400" dirty="0"/>
                        <a:t>일부 카드들의 </a:t>
                      </a:r>
                      <a:r>
                        <a:rPr lang="ko-KR" altLang="en-US" sz="1400" dirty="0" err="1"/>
                        <a:t>스프라이트</a:t>
                      </a:r>
                      <a:r>
                        <a:rPr lang="ko-KR" altLang="en-US" sz="1400" dirty="0"/>
                        <a:t> 좌표 미흡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308113"/>
                  </a:ext>
                </a:extLst>
              </a:tr>
              <a:tr h="38230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주인공과 카드의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420458"/>
                  </a:ext>
                </a:extLst>
              </a:tr>
              <a:tr h="443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(60%) </a:t>
                      </a:r>
                      <a:r>
                        <a:rPr lang="ko-KR" altLang="en-US" sz="1400" dirty="0"/>
                        <a:t>턴 </a:t>
                      </a:r>
                      <a:r>
                        <a:rPr lang="ko-KR" altLang="en-US" sz="1400" dirty="0" err="1"/>
                        <a:t>미구현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일부 카드들 연동 미흡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55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7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006DED-4965-45BF-959E-014A5010EA52}"/>
              </a:ext>
            </a:extLst>
          </p:cNvPr>
          <p:cNvGrpSpPr/>
          <p:nvPr/>
        </p:nvGrpSpPr>
        <p:grpSpPr>
          <a:xfrm>
            <a:off x="967475" y="325765"/>
            <a:ext cx="3907120" cy="3380234"/>
            <a:chOff x="967475" y="325765"/>
            <a:chExt cx="3907120" cy="33802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81E7FB-0815-4DAD-8DF6-99FF1241E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475" y="325765"/>
              <a:ext cx="3907120" cy="26059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88C870-0444-43B4-9A80-1964A5E06527}"/>
                </a:ext>
              </a:extLst>
            </p:cNvPr>
            <p:cNvSpPr txBox="1"/>
            <p:nvPr/>
          </p:nvSpPr>
          <p:spPr>
            <a:xfrm>
              <a:off x="2305453" y="3059668"/>
              <a:ext cx="140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저장소 </a:t>
              </a:r>
              <a:r>
                <a:rPr lang="en-US" altLang="ko-KR" dirty="0"/>
                <a:t>1 (~10/31)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228CBC-EDDF-4CAB-AC57-F88BB45B28F0}"/>
              </a:ext>
            </a:extLst>
          </p:cNvPr>
          <p:cNvSpPr txBox="1"/>
          <p:nvPr/>
        </p:nvSpPr>
        <p:spPr>
          <a:xfrm>
            <a:off x="1995777" y="6011186"/>
            <a:ext cx="838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저장소를 </a:t>
            </a:r>
            <a:r>
              <a:rPr lang="en-US" altLang="ko-KR" dirty="0">
                <a:solidFill>
                  <a:srgbClr val="FF0000"/>
                </a:solidFill>
              </a:rPr>
              <a:t>Drill</a:t>
            </a:r>
            <a:r>
              <a:rPr lang="ko-KR" altLang="en-US" dirty="0">
                <a:solidFill>
                  <a:srgbClr val="FF0000"/>
                </a:solidFill>
              </a:rPr>
              <a:t>이랑 같이 써서 다음 페이지에 추가로 기록 첨부했습니다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5CD31-0853-4587-994D-975C3FFC33A2}"/>
              </a:ext>
            </a:extLst>
          </p:cNvPr>
          <p:cNvSpPr txBox="1"/>
          <p:nvPr/>
        </p:nvSpPr>
        <p:spPr>
          <a:xfrm>
            <a:off x="1200647" y="3951798"/>
            <a:ext cx="1009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저장소 </a:t>
            </a:r>
            <a:r>
              <a:rPr lang="en-US" altLang="ko-KR" dirty="0"/>
              <a:t>1: </a:t>
            </a:r>
            <a:r>
              <a:rPr lang="en-US" altLang="ko-KR" dirty="0">
                <a:hlinkClick r:id="rId3"/>
              </a:rPr>
              <a:t>https://github.com/JaeHyeon-Yu/2015182027/graphs/commit-activity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저장소 </a:t>
            </a:r>
            <a:r>
              <a:rPr lang="en-US" altLang="ko-KR" dirty="0"/>
              <a:t>2: </a:t>
            </a:r>
            <a:r>
              <a:rPr lang="en-US" altLang="ko-KR" dirty="0">
                <a:hlinkClick r:id="rId4"/>
              </a:rPr>
              <a:t>https://github.com/JaeHyeon-Yu/Project/graphs/commit-activity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8CC7EEF-F458-4E24-B2CB-5D7B785A1CCC}"/>
              </a:ext>
            </a:extLst>
          </p:cNvPr>
          <p:cNvGrpSpPr/>
          <p:nvPr/>
        </p:nvGrpSpPr>
        <p:grpSpPr>
          <a:xfrm>
            <a:off x="7113833" y="477482"/>
            <a:ext cx="3907120" cy="3365915"/>
            <a:chOff x="7193346" y="340083"/>
            <a:chExt cx="3907120" cy="33659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1ABDDD9-5102-4190-96DF-97646561F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3346" y="340083"/>
              <a:ext cx="3907120" cy="260597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629A90-E1DA-4ED9-9FF6-DF627ACB97FC}"/>
                </a:ext>
              </a:extLst>
            </p:cNvPr>
            <p:cNvSpPr txBox="1"/>
            <p:nvPr/>
          </p:nvSpPr>
          <p:spPr>
            <a:xfrm>
              <a:off x="8564454" y="3059667"/>
              <a:ext cx="1400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저장소 </a:t>
              </a:r>
              <a:r>
                <a:rPr lang="en-US" altLang="ko-KR" dirty="0"/>
                <a:t>2 (11/01~)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80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6E2EBE5-55C8-4FC6-91D2-FD3A3F05A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9" y="199829"/>
            <a:ext cx="1753246" cy="5825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E63BD8-3973-4F9B-938C-B46FA42C6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8" y="898355"/>
            <a:ext cx="1753246" cy="5635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F1B4D8-69F3-4F55-A520-D2C92E56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18" y="1555771"/>
            <a:ext cx="1753245" cy="24035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0535C4-5F05-4E00-A68A-AA33C5A56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18" y="4053216"/>
            <a:ext cx="1753245" cy="13208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A1C2F-A2F1-4F9D-9EF1-BA746DE09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498" y="199829"/>
            <a:ext cx="1605792" cy="20531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1AA1DA-73CE-45D0-B397-3F920404F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985" y="2314497"/>
            <a:ext cx="1592305" cy="5291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33B4226-6499-42B4-A3C4-089824326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5163" y="2921599"/>
            <a:ext cx="1628203" cy="17918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D44C180-C712-46E9-8D22-B9085F25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1985" y="4798328"/>
            <a:ext cx="1753245" cy="19819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4F121B6-C2FB-4A41-A3FF-25EA74254D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8408" y="199830"/>
            <a:ext cx="1560459" cy="18198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523CCB4-D4E1-4BF5-859B-FC945188FD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8408" y="2105228"/>
            <a:ext cx="1592309" cy="21566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F5B440E-D4C1-4E77-971D-5BDB18BF68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48408" y="4401782"/>
            <a:ext cx="1616481" cy="20977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34BD4F3-94D0-4B05-886C-868290BB2E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66181" y="199829"/>
            <a:ext cx="1663902" cy="135594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CF9659A-C7DA-434D-8E9B-1732BD4FE1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4435" y="1767434"/>
            <a:ext cx="1784339" cy="357370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6109C99-0390-44D6-B552-F306F7FE74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7463" y="199829"/>
            <a:ext cx="1743689" cy="22550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CD7F006-EB3C-42BB-AE93-9AF0FD176E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70862" y="2579064"/>
            <a:ext cx="1856465" cy="225505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58DF577-FA70-464A-844B-90CF120370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4342" y="5030501"/>
            <a:ext cx="1969048" cy="15175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F22AA0F-0402-4DE3-92CA-0811629F668A}"/>
              </a:ext>
            </a:extLst>
          </p:cNvPr>
          <p:cNvSpPr txBox="1"/>
          <p:nvPr/>
        </p:nvSpPr>
        <p:spPr>
          <a:xfrm>
            <a:off x="6096000" y="6473505"/>
            <a:ext cx="838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저장소를 </a:t>
            </a:r>
            <a:r>
              <a:rPr lang="en-US" altLang="ko-KR" dirty="0">
                <a:solidFill>
                  <a:srgbClr val="FF0000"/>
                </a:solidFill>
              </a:rPr>
              <a:t>Drill</a:t>
            </a:r>
            <a:r>
              <a:rPr lang="ko-KR" altLang="en-US" dirty="0">
                <a:solidFill>
                  <a:srgbClr val="FF0000"/>
                </a:solidFill>
              </a:rPr>
              <a:t>이랑 같이 써서 추가로 기록 첨부했습니다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D1F75CE-526F-4578-BD85-41458DF0ECB8}"/>
              </a:ext>
            </a:extLst>
          </p:cNvPr>
          <p:cNvSpPr/>
          <p:nvPr/>
        </p:nvSpPr>
        <p:spPr>
          <a:xfrm>
            <a:off x="7731074" y="405655"/>
            <a:ext cx="1856465" cy="944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1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255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Trebuchet MS</vt:lpstr>
      <vt:lpstr>Tw Cen MT</vt:lpstr>
      <vt:lpstr>회로</vt:lpstr>
      <vt:lpstr>2DGP 프로젝트 중간발표</vt:lpstr>
      <vt:lpstr>카드를 사용하는 RPG.</vt:lpstr>
      <vt:lpstr>개발범위</vt:lpstr>
      <vt:lpstr>개발상황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프로젝트 중간발표</dc:title>
  <dc:creator>유재현</dc:creator>
  <cp:lastModifiedBy>유재현</cp:lastModifiedBy>
  <cp:revision>12</cp:revision>
  <dcterms:created xsi:type="dcterms:W3CDTF">2018-11-02T15:42:29Z</dcterms:created>
  <dcterms:modified xsi:type="dcterms:W3CDTF">2018-11-04T13:31:50Z</dcterms:modified>
</cp:coreProperties>
</file>