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70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4" Type="http://schemas.openxmlformats.org/officeDocument/2006/relationships/slide" Target="slides/slide6.xml"></Relationship><Relationship Id="rId25" Type="http://schemas.openxmlformats.org/officeDocument/2006/relationships/slide" Target="slides/slide7.xml"></Relationship><Relationship Id="rId26" Type="http://schemas.openxmlformats.org/officeDocument/2006/relationships/slide" Target="slides/slide8.xml"></Relationship><Relationship Id="rId27" Type="http://schemas.openxmlformats.org/officeDocument/2006/relationships/slide" Target="slides/slide9.xml"></Relationship><Relationship Id="rId28" Type="http://schemas.openxmlformats.org/officeDocument/2006/relationships/slide" Target="slides/slide10.xml"></Relationship><Relationship Id="rId37" Type="http://schemas.openxmlformats.org/officeDocument/2006/relationships/viewProps" Target="viewProps.xml"></Relationship><Relationship Id="rId38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image" Target="../media/fImage1144911541.png"></Relationship><Relationship Id="rId4" Type="http://schemas.openxmlformats.org/officeDocument/2006/relationships/image" Target="../media/fImage321981178467.png"></Relationship><Relationship Id="rId5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57881486500.png"></Relationship><Relationship Id="rId3" Type="http://schemas.openxmlformats.org/officeDocument/2006/relationships/image" Target="../media/fImage158921499169.png"></Relationship><Relationship Id="rId4" Type="http://schemas.openxmlformats.org/officeDocument/2006/relationships/image" Target="../media/fImage131281505724.png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34661186334.png"></Relationship><Relationship Id="rId3" Type="http://schemas.openxmlformats.org/officeDocument/2006/relationships/image" Target="../media/fImage286211196500.png"></Relationship><Relationship Id="rId4" Type="http://schemas.openxmlformats.org/officeDocument/2006/relationships/image" Target="../media/fImage202631209169.png"></Relationship><Relationship Id="rId5" Type="http://schemas.openxmlformats.org/officeDocument/2006/relationships/notesSlide" Target="../notesSlides/notesSlide2.xml"></Relationship><Relationship Id="rId6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36031215724.png"></Relationship><Relationship Id="rId3" Type="http://schemas.openxmlformats.org/officeDocument/2006/relationships/image" Target="../media/fImage334131221478.png"></Relationship><Relationship Id="rId4" Type="http://schemas.openxmlformats.org/officeDocument/2006/relationships/notesSlide" Target="../notesSlides/notesSlide3.xml"></Relationship><Relationship Id="rId5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36921239358.png"></Relationship><Relationship Id="rId3" Type="http://schemas.openxmlformats.org/officeDocument/2006/relationships/image" Target="../media/fImage320521246962.png"></Relationship><Relationship Id="rId4" Type="http://schemas.openxmlformats.org/officeDocument/2006/relationships/notesSlide" Target="../notesSlides/notesSlide4.xml"></Relationship><Relationship Id="rId5" Type="http://schemas.openxmlformats.org/officeDocument/2006/relationships/slideLayout" Target="../slideLayouts/slideLayout1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63041254464.png"></Relationship><Relationship Id="rId3" Type="http://schemas.openxmlformats.org/officeDocument/2006/relationships/image" Target="../media/fImage163181265705.png"></Relationship><Relationship Id="rId4" Type="http://schemas.openxmlformats.org/officeDocument/2006/relationships/notesSlide" Target="../notesSlides/notesSlide5.xml"></Relationship><Relationship Id="rId5" Type="http://schemas.openxmlformats.org/officeDocument/2006/relationships/slideLayout" Target="../slideLayouts/slideLayout1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35171278145.png"></Relationship><Relationship Id="rId3" Type="http://schemas.openxmlformats.org/officeDocument/2006/relationships/image" Target="../media/fImage278801283281.png"></Relationship><Relationship Id="rId4" Type="http://schemas.openxmlformats.org/officeDocument/2006/relationships/notesSlide" Target="../notesSlides/notesSlide6.xml"></Relationship><Relationship Id="rId5" Type="http://schemas.openxmlformats.org/officeDocument/2006/relationships/slideLayout" Target="../slideLayouts/slideLayout1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26301296827.png"></Relationship><Relationship Id="rId3" Type="http://schemas.openxmlformats.org/officeDocument/2006/relationships/image" Target="../media/fImage371621309961.png"></Relationship><Relationship Id="rId4" Type="http://schemas.openxmlformats.org/officeDocument/2006/relationships/notesSlide" Target="../notesSlides/notesSlide7.xml"></Relationship><Relationship Id="rId5" Type="http://schemas.openxmlformats.org/officeDocument/2006/relationships/slideLayout" Target="../slideLayouts/slideLayout1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8173132491.png"></Relationship><Relationship Id="rId3" Type="http://schemas.openxmlformats.org/officeDocument/2006/relationships/image" Target="../media/fImage216701332995.png"></Relationship><Relationship Id="rId4" Type="http://schemas.openxmlformats.org/officeDocument/2006/relationships/notesSlide" Target="../notesSlides/notesSlide8.xml"></Relationship><Relationship Id="rId5" Type="http://schemas.openxmlformats.org/officeDocument/2006/relationships/slideLayout" Target="../slideLayouts/slideLayout1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760514541.png"></Relationship><Relationship Id="rId3" Type="http://schemas.openxmlformats.org/officeDocument/2006/relationships/image" Target="../media/fImage160771468467.png"></Relationship><Relationship Id="rId4" Type="http://schemas.openxmlformats.org/officeDocument/2006/relationships/image" Target="../media/fImage131281476334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3365" y="617220"/>
            <a:ext cx="5267960" cy="5125085"/>
          </a:xfrm>
          <a:prstGeom prst="rect"/>
          <a:noFill/>
        </p:spPr>
      </p:pic>
      <p:pic>
        <p:nvPicPr>
          <p:cNvPr id="3" name="그림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68695" y="191135"/>
            <a:ext cx="4576445" cy="645160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4" descr="C:/Users/dks66/AppData/Roaming/PolarisOffice/ETemp/16572_10761968/fImage5788148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13080" y="426720"/>
            <a:ext cx="4420235" cy="4344035"/>
          </a:xfrm>
          <a:prstGeom prst="rect"/>
          <a:noFill/>
        </p:spPr>
      </p:pic>
      <p:pic>
        <p:nvPicPr>
          <p:cNvPr id="3" name="그림 5" descr="C:/Users/dks66/AppData/Roaming/PolarisOffice/ETemp/16572_10761968/fImage15892149916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35425" y="2935605"/>
            <a:ext cx="4744085" cy="3858260"/>
          </a:xfrm>
          <a:prstGeom prst="rect"/>
          <a:noFill/>
        </p:spPr>
      </p:pic>
      <p:pic>
        <p:nvPicPr>
          <p:cNvPr id="4" name="그림 6" descr="C:/Users/dks66/AppData/Roaming/PolarisOffice/ETemp/16572_10761968/fImage13128150572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186295" y="736600"/>
            <a:ext cx="4772660" cy="37249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48285" y="191770"/>
            <a:ext cx="2503805" cy="2045335"/>
          </a:xfrm>
          <a:prstGeom prst="rect"/>
          <a:noFill/>
        </p:spPr>
      </p:pic>
      <p:pic>
        <p:nvPicPr>
          <p:cNvPr id="3" name="그림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56230" y="356235"/>
            <a:ext cx="4651375" cy="4399915"/>
          </a:xfrm>
          <a:prstGeom prst="rect"/>
          <a:noFill/>
        </p:spPr>
      </p:pic>
      <p:pic>
        <p:nvPicPr>
          <p:cNvPr id="4" name="그림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078980" y="1461135"/>
            <a:ext cx="4568825" cy="27374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47675" y="357505"/>
            <a:ext cx="3648710" cy="3067685"/>
          </a:xfrm>
          <a:prstGeom prst="rect"/>
          <a:noFill/>
        </p:spPr>
      </p:pic>
      <p:pic>
        <p:nvPicPr>
          <p:cNvPr id="3" name="그림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30725" y="50165"/>
            <a:ext cx="5750560" cy="66173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9400" y="437515"/>
            <a:ext cx="3620135" cy="2991485"/>
          </a:xfrm>
          <a:prstGeom prst="rect"/>
          <a:noFill/>
        </p:spPr>
      </p:pic>
      <p:pic>
        <p:nvPicPr>
          <p:cNvPr id="3" name="그림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414520" y="323850"/>
            <a:ext cx="7153910" cy="62109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607185" y="1914525"/>
            <a:ext cx="3658235" cy="3029585"/>
          </a:xfrm>
          <a:prstGeom prst="rect"/>
          <a:noFill/>
        </p:spPr>
      </p:pic>
      <p:pic>
        <p:nvPicPr>
          <p:cNvPr id="3" name="그림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919470" y="1452245"/>
            <a:ext cx="4925060" cy="39535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81685" y="774065"/>
            <a:ext cx="3629660" cy="2981960"/>
          </a:xfrm>
          <a:prstGeom prst="rect"/>
          <a:noFill/>
        </p:spPr>
      </p:pic>
      <p:pic>
        <p:nvPicPr>
          <p:cNvPr id="3" name="그림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412105" y="172085"/>
            <a:ext cx="5191760" cy="59156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93090" y="695325"/>
            <a:ext cx="3620135" cy="3029585"/>
          </a:xfrm>
          <a:prstGeom prst="rect"/>
          <a:noFill/>
        </p:spPr>
      </p:pic>
      <p:pic>
        <p:nvPicPr>
          <p:cNvPr id="3" name="그림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024755" y="328930"/>
            <a:ext cx="4728210" cy="627888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26440" y="556895"/>
            <a:ext cx="3629660" cy="3029585"/>
          </a:xfrm>
          <a:prstGeom prst="rect"/>
          <a:noFill/>
        </p:spPr>
      </p:pic>
      <p:pic>
        <p:nvPicPr>
          <p:cNvPr id="3" name="그림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320030" y="959485"/>
            <a:ext cx="5115560" cy="48012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dks66/AppData/Roaming/PolarisOffice/ETemp/16572_10761968/fImage7605145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22605" y="596900"/>
            <a:ext cx="5194935" cy="2733675"/>
          </a:xfrm>
          <a:prstGeom prst="rect"/>
          <a:noFill/>
        </p:spPr>
      </p:pic>
      <p:pic>
        <p:nvPicPr>
          <p:cNvPr id="3" name="그림 2" descr="C:/Users/dks66/AppData/Roaming/PolarisOffice/ETemp/16572_10761968/fImage16077146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153410" y="2615565"/>
            <a:ext cx="4829810" cy="3858260"/>
          </a:xfrm>
          <a:prstGeom prst="rect"/>
          <a:noFill/>
        </p:spPr>
      </p:pic>
      <p:pic>
        <p:nvPicPr>
          <p:cNvPr id="4" name="그림 3" descr="C:/Users/dks66/AppData/Roaming/PolarisOffice/ETemp/16572_10761968/fImage13128147633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44360" y="753745"/>
            <a:ext cx="4772660" cy="37249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10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안 재형</dc:creator>
  <cp:lastModifiedBy>안 재형</cp:lastModifiedBy>
  <dc:title>PowerPoint 프레젠테이션</dc:title>
  <cp:version>9.103.83.44158</cp:version>
</cp:coreProperties>
</file>