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579210041.png"></Relationship><Relationship Id="rId4" Type="http://schemas.openxmlformats.org/officeDocument/2006/relationships/image" Target="../media/fImage337091018467.png"></Relationship><Relationship Id="rId5" Type="http://schemas.openxmlformats.org/officeDocument/2006/relationships/image" Target="../media/fImage154341026334.png"></Relationship><Relationship Id="rId6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3541424604.png"></Relationship><Relationship Id="rId3" Type="http://schemas.openxmlformats.org/officeDocument/2006/relationships/image" Target="../media/fImage223701433902.png"></Relationship><Relationship Id="rId4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809147153.png"></Relationship><Relationship Id="rId3" Type="http://schemas.openxmlformats.org/officeDocument/2006/relationships/image" Target="../media/fImage17441148292.png"></Relationship><Relationship Id="rId4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65691492382.png"></Relationship><Relationship Id="rId3" Type="http://schemas.openxmlformats.org/officeDocument/2006/relationships/image" Target="../media/fImage169841507421.png"></Relationship><Relationship Id="rId4" Type="http://schemas.openxmlformats.org/officeDocument/2006/relationships/notesSlide" Target="../notesSlides/notesSlide1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5421036500.png"></Relationship><Relationship Id="rId3" Type="http://schemas.openxmlformats.org/officeDocument/2006/relationships/image" Target="../media/fImage208151049169.png"></Relationship><Relationship Id="rId4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23721055724.png"></Relationship><Relationship Id="rId3" Type="http://schemas.openxmlformats.org/officeDocument/2006/relationships/image" Target="../media/fImage379161061478.png"></Relationship><Relationship Id="rId4" Type="http://schemas.openxmlformats.org/officeDocument/2006/relationships/image" Target="../media/fImage220491079358.png"></Relationship><Relationship Id="rId5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0631146962.png"></Relationship><Relationship Id="rId3" Type="http://schemas.openxmlformats.org/officeDocument/2006/relationships/image" Target="../media/fImage315111154464.png"></Relationship><Relationship Id="rId4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9371165705.png"></Relationship><Relationship Id="rId3" Type="http://schemas.openxmlformats.org/officeDocument/2006/relationships/image" Target="../media/fImage345871178145.png"></Relationship><Relationship Id="rId4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0411243281.png"></Relationship><Relationship Id="rId3" Type="http://schemas.openxmlformats.org/officeDocument/2006/relationships/image" Target="../media/fImage369241256827.png"></Relationship><Relationship Id="rId4" Type="http://schemas.openxmlformats.org/officeDocument/2006/relationships/image" Target="../media/fImage368021269961.png"></Relationship><Relationship Id="rId5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569130491.png"></Relationship><Relationship Id="rId3" Type="http://schemas.openxmlformats.org/officeDocument/2006/relationships/image" Target="../media/fImage365681312995.png"></Relationship><Relationship Id="rId4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1131321942.png"></Relationship><Relationship Id="rId3" Type="http://schemas.openxmlformats.org/officeDocument/2006/relationships/image" Target="../media/fImage159341334827.png"></Relationship><Relationship Id="rId4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3251405436.png"></Relationship><Relationship Id="rId3" Type="http://schemas.openxmlformats.org/officeDocument/2006/relationships/image" Target="../media/fImage285101412391.png"></Relationship><Relationship Id="rId4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dks66/AppData/Roaming/PolarisOffice/ETemp/17328_7196336/fImage5792100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4630" y="379095"/>
            <a:ext cx="4464685" cy="3244215"/>
          </a:xfrm>
          <a:prstGeom prst="rect"/>
          <a:noFill/>
        </p:spPr>
      </p:pic>
      <p:pic>
        <p:nvPicPr>
          <p:cNvPr id="3" name="그림 2" descr="C:/Users/dks66/AppData/Roaming/PolarisOffice/ETemp/17328_7196336/fImage33709101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90875" y="1385570"/>
            <a:ext cx="4953635" cy="5152390"/>
          </a:xfrm>
          <a:prstGeom prst="rect"/>
          <a:noFill/>
        </p:spPr>
      </p:pic>
      <p:pic>
        <p:nvPicPr>
          <p:cNvPr id="4" name="그림 3" descr="C:/Users/dks66/AppData/Roaming/PolarisOffice/ETemp/17328_7196336/fImage15434102633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6630" y="2950845"/>
            <a:ext cx="4710430" cy="183070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2" descr="C:/Users/dks66/AppData/Roaming/PolarisOffice/ETemp/17328_7196336/fImage3354142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4100" y="1314450"/>
            <a:ext cx="4610735" cy="4229735"/>
          </a:xfrm>
          <a:prstGeom prst="rect"/>
          <a:noFill/>
        </p:spPr>
      </p:pic>
      <p:pic>
        <p:nvPicPr>
          <p:cNvPr id="3" name="그림 23" descr="C:/Users/dks66/AppData/Roaming/PolarisOffice/ETemp/17328_7196336/fImage22370143390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3160" y="975995"/>
            <a:ext cx="6039485" cy="4906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4" descr="C:/Users/dks66/AppData/Roaming/PolarisOffice/ETemp/17328_7196336/fImage38091471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0735" y="1483360"/>
            <a:ext cx="4639310" cy="4163060"/>
          </a:xfrm>
          <a:prstGeom prst="rect"/>
          <a:noFill/>
        </p:spPr>
      </p:pic>
      <p:pic>
        <p:nvPicPr>
          <p:cNvPr id="3" name="그림 25" descr="C:/Users/dks66/AppData/Roaming/PolarisOffice/ETemp/17328_7196336/fImage1744114829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27725" y="1607820"/>
            <a:ext cx="5991860" cy="3915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6" descr="C:/Users/dks66/AppData/Roaming/PolarisOffice/ETemp/17328_7196336/fImage66569149238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15695" y="1376045"/>
            <a:ext cx="4601210" cy="4105910"/>
          </a:xfrm>
          <a:prstGeom prst="rect"/>
          <a:noFill/>
        </p:spPr>
      </p:pic>
      <p:pic>
        <p:nvPicPr>
          <p:cNvPr id="3" name="그림 27" descr="C:/Users/dks66/AppData/Roaming/PolarisOffice/ETemp/17328_7196336/fImage16984150742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27470" y="1452245"/>
            <a:ext cx="4696460" cy="39535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C:/Users/dks66/AppData/Roaming/PolarisOffice/ETemp/17328_7196336/fImage6542103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3210" y="279400"/>
            <a:ext cx="3680460" cy="2639695"/>
          </a:xfrm>
          <a:prstGeom prst="rect"/>
          <a:noFill/>
        </p:spPr>
      </p:pic>
      <p:pic>
        <p:nvPicPr>
          <p:cNvPr id="3" name="그림 5" descr="C:/Users/dks66/AppData/Roaming/PolarisOffice/ETemp/17328_7196336/fImage20815104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30370" y="1323340"/>
            <a:ext cx="5229860" cy="45059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C:/Users/dks66/AppData/Roaming/PolarisOffice/ETemp/17328_7196336/fImage12372105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5575" y="180975"/>
            <a:ext cx="5248910" cy="3839210"/>
          </a:xfrm>
          <a:prstGeom prst="rect"/>
          <a:noFill/>
        </p:spPr>
      </p:pic>
      <p:pic>
        <p:nvPicPr>
          <p:cNvPr id="3" name="그림 7" descr="C:/Users/dks66/AppData/Roaming/PolarisOffice/ETemp/17328_7196336/fImage37916106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40175" y="1430655"/>
            <a:ext cx="4650740" cy="5191125"/>
          </a:xfrm>
          <a:prstGeom prst="rect"/>
          <a:noFill/>
        </p:spPr>
      </p:pic>
      <p:pic>
        <p:nvPicPr>
          <p:cNvPr id="4" name="그림 8" descr="C:/Users/dks66/AppData/Roaming/PolarisOffice/ETemp/17328_7196336/fImage22049107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67550" y="5080"/>
            <a:ext cx="4742815" cy="3333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C:/Users/dks66/AppData/Roaming/PolarisOffice/ETemp/17328_7196336/fImage2063114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9110" y="456565"/>
            <a:ext cx="2677160" cy="2629535"/>
          </a:xfrm>
          <a:prstGeom prst="rect"/>
          <a:noFill/>
        </p:spPr>
      </p:pic>
      <p:pic>
        <p:nvPicPr>
          <p:cNvPr id="3" name="그림 10" descr="C:/Users/dks66/AppData/Roaming/PolarisOffice/ETemp/17328_7196336/fImage31511115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59225" y="398145"/>
            <a:ext cx="5477510" cy="6334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1" descr="C:/Users/dks66/AppData/Roaming/PolarisOffice/ETemp/17328_7196336/fImage1937116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245" y="587375"/>
            <a:ext cx="2667635" cy="2753360"/>
          </a:xfrm>
          <a:prstGeom prst="rect"/>
          <a:noFill/>
        </p:spPr>
      </p:pic>
      <p:pic>
        <p:nvPicPr>
          <p:cNvPr id="3" name="그림 12" descr="C:/Users/dks66/AppData/Roaming/PolarisOffice/ETemp/17328_7196336/fImage34587117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26510" y="215900"/>
            <a:ext cx="4554855" cy="64382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3" descr="C:/Users/dks66/AppData/Roaming/PolarisOffice/ETemp/17328_7196336/fImage6041124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7965" y="205740"/>
            <a:ext cx="4212590" cy="3871595"/>
          </a:xfrm>
          <a:prstGeom prst="rect"/>
          <a:noFill/>
        </p:spPr>
      </p:pic>
      <p:pic>
        <p:nvPicPr>
          <p:cNvPr id="3" name="그림 14" descr="C:/Users/dks66/AppData/Roaming/PolarisOffice/ETemp/17328_7196336/fImage36924125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3280" y="2011045"/>
            <a:ext cx="5440680" cy="4598670"/>
          </a:xfrm>
          <a:prstGeom prst="rect"/>
          <a:noFill/>
        </p:spPr>
      </p:pic>
      <p:pic>
        <p:nvPicPr>
          <p:cNvPr id="4" name="그림 15" descr="C:/Users/dks66/AppData/Roaming/PolarisOffice/ETemp/17328_7196336/fImage36802126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82840" y="52070"/>
            <a:ext cx="4400550" cy="4399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6" descr="C:/Users/dks66/AppData/Roaming/PolarisOffice/ETemp/17328_7196336/fImage5569130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670" y="140970"/>
            <a:ext cx="4639310" cy="4191635"/>
          </a:xfrm>
          <a:prstGeom prst="rect"/>
          <a:noFill/>
        </p:spPr>
      </p:pic>
      <p:pic>
        <p:nvPicPr>
          <p:cNvPr id="3" name="그림 17" descr="C:/Users/dks66/AppData/Roaming/PolarisOffice/ETemp/17328_7196336/fImage36568131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41010" y="420370"/>
            <a:ext cx="4756150" cy="60185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8" descr="C:/Users/dks66/AppData/Roaming/PolarisOffice/ETemp/17328_7196336/fImage7113132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3130" y="1318895"/>
            <a:ext cx="4620260" cy="4220210"/>
          </a:xfrm>
          <a:prstGeom prst="rect"/>
          <a:noFill/>
        </p:spPr>
      </p:pic>
      <p:pic>
        <p:nvPicPr>
          <p:cNvPr id="3" name="그림 19" descr="C:/Users/dks66/AppData/Roaming/PolarisOffice/ETemp/17328_7196336/fImage15934133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03340" y="1504950"/>
            <a:ext cx="5153660" cy="3848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0" descr="C:/Users/dks66/AppData/Roaming/PolarisOffice/ETemp/17328_7196336/fImage4325140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120" y="1347470"/>
            <a:ext cx="4639310" cy="4163060"/>
          </a:xfrm>
          <a:prstGeom prst="rect"/>
          <a:noFill/>
        </p:spPr>
      </p:pic>
      <p:pic>
        <p:nvPicPr>
          <p:cNvPr id="3" name="그림 21" descr="C:/Users/dks66/AppData/Roaming/PolarisOffice/ETemp/17328_7196336/fImage28510141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81370" y="1009650"/>
            <a:ext cx="5744210" cy="4839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안 재형</dc:creator>
  <cp:lastModifiedBy>안 재형</cp:lastModifiedBy>
  <dc:title>PowerPoint 프레젠테이션</dc:title>
  <cp:version>9.103.83.44158</cp:version>
</cp:coreProperties>
</file>