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theme" Target="theme/theme1.xml"></Relationship><Relationship Id="rId7" Type="http://schemas.openxmlformats.org/officeDocument/2006/relationships/presProps" Target="presProps.xml"></Relationship><Relationship Id="rId8" Type="http://schemas.openxmlformats.org/officeDocument/2006/relationships/viewProps" Target="viewProps.xml"></Relationship><Relationship Id="rId9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5/10/2021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4847041.png"></Relationship><Relationship Id="rId3" Type="http://schemas.openxmlformats.org/officeDocument/2006/relationships/image" Target="../media/fImage2811371846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064766334.png"></Relationship><Relationship Id="rId3" Type="http://schemas.openxmlformats.org/officeDocument/2006/relationships/image" Target="../media/fImage6554776500.png"></Relationship><Relationship Id="rId4" Type="http://schemas.openxmlformats.org/officeDocument/2006/relationships/image" Target="../media/fImage28290789169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297835724.png"></Relationship><Relationship Id="rId3" Type="http://schemas.openxmlformats.org/officeDocument/2006/relationships/image" Target="../media/fImage35485851478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80869358.png"></Relationship><Relationship Id="rId3" Type="http://schemas.openxmlformats.org/officeDocument/2006/relationships/image" Target="../media/fImage2480876962.png"></Relationship><Relationship Id="rId4" Type="http://schemas.openxmlformats.org/officeDocument/2006/relationships/image" Target="../media/fImage387518844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NJAEH~1/AppData/Local/Temp/fImage748470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8210" y="1422400"/>
            <a:ext cx="4944110" cy="3763010"/>
          </a:xfrm>
          <a:prstGeom prst="rect"/>
          <a:noFill/>
        </p:spPr>
      </p:pic>
      <p:pic>
        <p:nvPicPr>
          <p:cNvPr id="3" name="그림 2" descr="C:/Users/ANJAEH~1/AppData/Local/Temp/fImage2811371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4645" y="596265"/>
            <a:ext cx="4877435" cy="5915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ANJAEH~1/AppData/Local/Temp/fImage2106476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610" y="534670"/>
            <a:ext cx="3677285" cy="4896485"/>
          </a:xfrm>
          <a:prstGeom prst="rect"/>
          <a:noFill/>
        </p:spPr>
      </p:pic>
      <p:pic>
        <p:nvPicPr>
          <p:cNvPr id="5" name="그림 4" descr="C:/Users/ANJAEH~1/AppData/Local/Temp/fImage655477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7100" y="3073400"/>
            <a:ext cx="4172585" cy="3496310"/>
          </a:xfrm>
          <a:prstGeom prst="rect"/>
          <a:noFill/>
        </p:spPr>
      </p:pic>
      <p:pic>
        <p:nvPicPr>
          <p:cNvPr id="6" name="그림 5" descr="C:/Users/ANJAEH~1/AppData/Local/Temp/fImage2829078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62700" y="275590"/>
            <a:ext cx="5753735" cy="5753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NJAEH~1/AppData/Local/Temp/fImage829783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3455" y="1646555"/>
            <a:ext cx="4172585" cy="3029585"/>
          </a:xfrm>
          <a:prstGeom prst="rect"/>
          <a:noFill/>
        </p:spPr>
      </p:pic>
      <p:pic>
        <p:nvPicPr>
          <p:cNvPr id="3" name="그림 2" descr="C:/Users/ANJAEH~1/AppData/Local/Temp/fImage3548585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7865" y="187325"/>
            <a:ext cx="5282565" cy="6590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NJAEH~1/AppData/Local/Temp/fImage268086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490" y="732155"/>
            <a:ext cx="2686685" cy="2696210"/>
          </a:xfrm>
          <a:prstGeom prst="rect"/>
          <a:noFill/>
        </p:spPr>
      </p:pic>
      <p:pic>
        <p:nvPicPr>
          <p:cNvPr id="3" name="그림 2" descr="C:/Users/ANJAEH~1/AppData/Local/Temp/fImage248087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775" y="3640455"/>
            <a:ext cx="2572385" cy="2667635"/>
          </a:xfrm>
          <a:prstGeom prst="rect"/>
          <a:noFill/>
        </p:spPr>
      </p:pic>
      <p:pic>
        <p:nvPicPr>
          <p:cNvPr id="4" name="그림 3" descr="C:/Users/ANJAEH~1/AppData/Local/Temp/fImage3875188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0510" y="125095"/>
            <a:ext cx="4824730" cy="6617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 재형</dc:creator>
  <cp:lastModifiedBy>안 재형</cp:lastModifiedBy>
</cp:coreProperties>
</file>