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EE47-8317-D670-7D84-057C4DAF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AA2C4D-0542-F985-73FD-3D6C5CEBE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8B80E-0189-B607-8A3A-CA3EA1E5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64758-F638-30E2-A4C0-7CCDE3EE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21196-11C9-223E-71F0-A7A7B904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59591-F73D-10A4-DE83-92D212ED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4A912-C6AB-EA36-7F67-D1EDBBF1E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00050-604E-585A-C991-AC9A4291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B43A8-0F0C-8E53-F8FF-AC3F0DC4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0201F-79CF-23D3-3CF3-038C5BCF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2E6F3-1F5C-2A51-CF4A-0EC780E31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3770B-F6A1-42DF-CF1C-D6FFF8C0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F99A0-5D9E-D1FA-8C72-8EB2FE82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74B05-35A9-BA9D-C400-982513A2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98634-A088-466B-F083-EF4FAF33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4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CEF1-7391-E9C7-5D9C-BCEBBB34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4E931-65E6-911F-E369-552195F9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5C4CF-5907-2B20-3C04-141EEC5B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E0090-BA97-BFAE-086F-8A113CEA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FDC7-414E-7710-FE94-6F3B08E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2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2D958-3014-02A1-C42D-5FC1180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C85AD-F6D6-17CD-2B7C-DCA00F4E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66C07-4229-9AC6-40C8-14D6EAC3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7B152-5ED5-8A63-F0D0-9D8DD42D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F5192-266F-8DDA-DBA3-0B72825E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2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9BFBC-2075-827B-C9E4-045E68C8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FFB43-132A-8537-278A-2358FE077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F169C-507C-1A66-71EB-054D86F4A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3FA74D-BE73-1BB5-B747-FFC92E6D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C6C8-B71B-C1B3-A0F3-A5BABED8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A064E-9C91-0F9D-AA04-AEF6C967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A55F0-4781-24E9-65CC-404C2CD1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830F8-2CAA-E6E2-B56E-BBB97B4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47527-ABB2-199E-F73B-6CF44F21A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728D6E-C56D-E55F-BB9B-EBF851557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1035F-AA2B-ED44-B5F6-946A3AFA3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01E49D-2B9E-A58F-AAB5-76742E33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8D1D2-B09B-837E-168D-BB9EE43D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271199-5649-D850-EEC1-7CE415D4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2AD69-5DB4-3415-E684-58A6B5C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27BDDA-526B-9143-03AB-B60B8AF6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136ABF-BF4B-CB8F-2F5B-AC866C04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E9386B-BCFA-B02B-BC74-B7A522FE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40E016-E96E-D9BD-845D-2B0425F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93653E-49CC-B4A7-1186-F4A0800B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5E4FE-EF64-98C0-BA4C-698FEEE2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C888D-08FE-8212-5262-B1EE05B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1BB68-D3A0-8F2E-93C3-1981B6D2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1FC16-88D6-83A8-06E3-6B9F633D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A7A19-EDA2-940A-B0DF-2130CCFE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359E1-597F-AEC6-0DEF-209CFB36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F634F-D034-D645-91F0-1B2C33E5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E871-083C-184A-95BA-86D5B34B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564D65-A310-587C-DB2C-87D406D5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2F05C-BECB-68A6-BDC7-3A802480A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216CE-A57B-B31C-3DEF-4565B253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C6BA7-9094-69AC-25C4-361D1562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B6E29-2835-0E65-63C7-1073CB09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7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C6F875-54EC-AE48-9B0B-C013A3C2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82A38-4E35-3756-FEEC-F4290E95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BA970-F1FD-5469-A1DC-3AA86FCDD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11394-0797-4619-9A43-CD2A4E4A12D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2660E-E4CB-1068-237C-7CC1CBF2B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E3931-239A-4E70-4594-DB37A8CA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04972-96C6-49C6-AC86-B3E933505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9A18-BAF0-84F0-F6C0-6BD5DB07E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0706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8CCC7-70D0-500A-4F6B-C0F0F941E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랜드스케이프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7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BB2B-1E8E-A364-50C5-6515393A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지형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DD04-6F87-51EC-DDD5-FEE5A355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2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0706</vt:lpstr>
      <vt:lpstr>지형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재효 최</dc:creator>
  <cp:lastModifiedBy>재효 최</cp:lastModifiedBy>
  <cp:revision>1</cp:revision>
  <dcterms:created xsi:type="dcterms:W3CDTF">2024-07-08T01:07:54Z</dcterms:created>
  <dcterms:modified xsi:type="dcterms:W3CDTF">2024-07-08T02:47:00Z</dcterms:modified>
</cp:coreProperties>
</file>