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  <p:sldId id="272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C2893-1CE2-CB5D-9292-022D1C91A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4D7669-4DAD-5F78-611B-64CF79F2F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5E4E6-DC92-53C0-73D7-D7E8F69C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66592-1F2E-7608-E538-6ECA6B08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1994C-4BE6-DAAC-A5F7-A6757F63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2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3CC6D-27DC-A5E5-061A-CC2066EC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F3F4F-10AD-C134-F694-6EE79C8A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7FAE7-3EF2-956C-69EB-10F7752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E1976-47AA-0CEF-77DB-E8DC0D21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B8507-F4E9-4779-1104-F45068D1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6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42D0E-7FC3-3E91-1AE7-2FAE02C98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F964FE-3AD6-BA7A-CE02-511CED120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40CD-3557-8DF4-2C24-DFE176E9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46B2F-A764-495F-E575-65131F66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8B47D-6EA6-D2AB-4DB1-15AF1B6F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4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A09A9-14F6-3392-C522-CF2A0EB1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DC842-1968-23F7-39C1-28088FA7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185C2-8797-24E3-055F-4FF9B586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06BF4-A1C8-E0A9-5226-1ADA8E2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A877F-52A4-FB7D-EF1B-529720ED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51EF9-338D-AB04-A7ED-A3BDC9CC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440DD-80CF-B2D1-4E96-7F43334E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25087-F78E-73DD-DC56-62CBE1E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9975F-5878-05FB-F6CC-26990709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A3620-D960-A029-165E-45B699AB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6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31BDF-EA9E-BC71-C1E8-B5614B54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4C84C-50CF-C8D6-5118-176EB2F35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0AADF-5B11-4A56-8780-05AA2A93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C1DF5-2D8E-3CBD-3A65-3C9B07E3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74E88-46DF-2AC2-FCE7-87EEB8E1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50B20-33D6-EC96-A884-AAFC99CB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1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C6110-C503-43C6-FB31-B14C9504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B8EA50-6438-3E86-CFE9-8BEABE85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8A582-4B3E-D40A-EA91-5BB10DE16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2E536-32D1-E278-7BC2-97F4E3871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E59CC8-3B02-5D73-1078-5E4C6AA9C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62804-BC76-1304-3805-9C6EEB2D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8F32DA-29F4-6B96-0038-6C644DB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375CDE-B2BE-4815-2425-271343C0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2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1198-2E9C-081C-EBF6-0F15AEB1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57F21C-8170-86D1-DBFC-8DBB5DCC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13CE65-3435-21D8-421D-8E2B60BC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00A26-5F8F-9082-08EE-E22CD6A6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5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2A2797-4051-38CB-976E-1F93EEBA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3208F3-82C0-05AA-03CC-D4A10A91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69C86-753A-FEB5-0547-68424BF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2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DC35-04E9-404B-449E-D0358171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6BE24-36CD-2300-54FD-B24BF743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2B26C-DCF8-B815-705D-7F29DA7CF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DA460-C8F3-0C80-6D92-06D9465A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61942-0918-9036-D8E3-EB475CB6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A7BB1-BAB8-B559-C2B5-BDBEED2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6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2F2A8-79CF-FE06-CCF6-0E930A0F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E5886A-1C9F-9779-F843-F503A59F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124AC-EA35-1D9D-4FEE-EC753F5F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FD62A-6E53-1BF3-216C-E2FE6702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433B8-9A07-BCAC-E199-7A9CF6AF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D7A78-07D0-32BB-01FC-9BAFDA3A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9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07445-E046-29D2-B30B-F8089C7B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E27AB-B090-5352-C2FB-9BD5DF72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A39A9-AF43-7915-F319-66EB6D242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BF2B8-90A1-487E-95C7-D580A27A63D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A077-80B2-942E-2F80-BF9FB79C9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EF56F-4121-9C2F-AE01-AAB520E3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7C3F4-EAE9-41C2-8962-CFE0FF14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F7E6F-DC6C-611A-97BF-6EF3D1838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240627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A308D-1EF5-289F-6EEE-3914CC9D8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77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41A7-E590-B659-6244-5F7F9DE9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A003-1280-5684-D030-BEB93D79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엑터를</a:t>
            </a:r>
            <a:r>
              <a:rPr lang="ko-KR" altLang="en-US" dirty="0"/>
              <a:t> 상속받은 폰</a:t>
            </a:r>
            <a:endParaRPr lang="en-US" altLang="ko-KR" dirty="0"/>
          </a:p>
          <a:p>
            <a:r>
              <a:rPr lang="ko-KR" altLang="en-US" dirty="0"/>
              <a:t>폰을 상속받은 캐릭터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상속받은 부모 클래스의 모든 걸 자식은 </a:t>
            </a:r>
            <a:r>
              <a:rPr lang="ko-KR" altLang="en-US" dirty="0" err="1"/>
              <a:t>사용할수있다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99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23B5-9196-F99D-607C-B7BA74D2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캐릭터에 </a:t>
            </a:r>
            <a:r>
              <a:rPr lang="ko-KR" altLang="en-US" dirty="0" err="1"/>
              <a:t>빙의하는</a:t>
            </a:r>
            <a:r>
              <a:rPr lang="ko-KR" altLang="en-US" dirty="0"/>
              <a:t>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A8042-2744-4730-B112-6817DB3D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– </a:t>
            </a:r>
            <a:r>
              <a:rPr lang="ko-KR" altLang="en-US" dirty="0"/>
              <a:t>레벨에 플레이어를 배치하고 </a:t>
            </a:r>
            <a:r>
              <a:rPr lang="en-US" altLang="ko-KR" dirty="0"/>
              <a:t>, </a:t>
            </a:r>
            <a:r>
              <a:rPr lang="ko-KR" altLang="en-US" dirty="0"/>
              <a:t>그 플레이어 캐릭터에 플레이어 </a:t>
            </a:r>
            <a:r>
              <a:rPr lang="ko-KR" altLang="en-US" dirty="0" err="1"/>
              <a:t>자동빙의를</a:t>
            </a:r>
            <a:r>
              <a:rPr lang="ko-KR" altLang="en-US" dirty="0"/>
              <a:t> </a:t>
            </a:r>
            <a:r>
              <a:rPr lang="en-US" altLang="ko-KR" dirty="0"/>
              <a:t>player0 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868F8-0DEE-306D-A92A-E44CEFB1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94" y="3102409"/>
            <a:ext cx="4467849" cy="2038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F88D49-C752-6832-B8F9-09352C8F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18" y="3101575"/>
            <a:ext cx="2327564" cy="22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23B5-9196-F99D-607C-B7BA74D2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캐릭터에 </a:t>
            </a:r>
            <a:r>
              <a:rPr lang="ko-KR" altLang="en-US" dirty="0" err="1"/>
              <a:t>빙의하는</a:t>
            </a:r>
            <a:r>
              <a:rPr lang="ko-KR" altLang="en-US" dirty="0"/>
              <a:t>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A8042-2744-4730-B112-6817DB3D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두번째 </a:t>
            </a:r>
            <a:r>
              <a:rPr lang="en-US" altLang="ko-KR" dirty="0"/>
              <a:t>– </a:t>
            </a:r>
            <a:r>
              <a:rPr lang="ko-KR" altLang="en-US" dirty="0" err="1"/>
              <a:t>월드세팅</a:t>
            </a:r>
            <a:r>
              <a:rPr lang="en-US" altLang="ko-KR" dirty="0"/>
              <a:t>-&gt; </a:t>
            </a:r>
            <a:r>
              <a:rPr lang="ko-KR" altLang="en-US" dirty="0"/>
              <a:t>게임모드에서 디폴트 폰에 </a:t>
            </a:r>
            <a:r>
              <a:rPr lang="ko-KR" altLang="en-US" dirty="0" err="1"/>
              <a:t>만들어놓은</a:t>
            </a:r>
            <a:r>
              <a:rPr lang="ko-KR" altLang="en-US" dirty="0"/>
              <a:t> 캐릭터를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 스타트 </a:t>
            </a:r>
            <a:r>
              <a:rPr lang="ko-KR" altLang="en-US" dirty="0" err="1"/>
              <a:t>엑터를</a:t>
            </a:r>
            <a:r>
              <a:rPr lang="ko-KR" altLang="en-US" dirty="0"/>
              <a:t> 추가해서 원하는 위치에 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40F9DD-7428-590D-006C-C2C474DC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20" y="3684385"/>
            <a:ext cx="1186454" cy="16727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41604F-7C52-FA9E-A74B-D0561723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62" y="3355020"/>
            <a:ext cx="476316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4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C4496-69FF-FC0B-9E6F-7C6EA4B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향상된 입력방식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9728B-04CB-DC6E-4228-9884D22A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인해스드</a:t>
            </a:r>
            <a:r>
              <a:rPr lang="ko-KR" altLang="en-US" dirty="0"/>
              <a:t> 인풋 </a:t>
            </a:r>
            <a:r>
              <a:rPr lang="ko-KR" altLang="en-US" dirty="0" err="1"/>
              <a:t>만드는법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179F1-E060-75C6-271B-D94BB79C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4" y="2539002"/>
            <a:ext cx="991690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9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995B-9748-5925-6403-C66160F3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57D10D-5792-4124-3648-0D3C7976C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79" y="3545229"/>
            <a:ext cx="4001058" cy="263819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AC26B5-E26E-A68F-FCF5-65267A9D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7629"/>
            <a:ext cx="4001058" cy="1581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ACF849-D0F2-1F87-3A51-38ACB779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135" y="1847629"/>
            <a:ext cx="5611338" cy="43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F2E37-A358-6433-F683-DE51C8ED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마우스로 카메라 </a:t>
            </a:r>
            <a:r>
              <a:rPr lang="ko-KR" altLang="en-US" dirty="0" err="1"/>
              <a:t>움직이는거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9290F-5152-2456-7F31-F5DE43CD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Yaw = Z  = </a:t>
            </a:r>
            <a:r>
              <a:rPr lang="ko-KR" altLang="en-US" dirty="0"/>
              <a:t>김연아 </a:t>
            </a:r>
            <a:r>
              <a:rPr lang="ko-KR" altLang="en-US" dirty="0" err="1"/>
              <a:t>트리플악셀</a:t>
            </a:r>
            <a:r>
              <a:rPr lang="ko-KR" altLang="en-US" dirty="0"/>
              <a:t> </a:t>
            </a:r>
            <a:r>
              <a:rPr lang="en-US" altLang="ko-KR" dirty="0"/>
              <a:t>=  </a:t>
            </a:r>
            <a:r>
              <a:rPr lang="ko-KR" altLang="en-US" dirty="0"/>
              <a:t>축을 얼마만큼 돌리느냐</a:t>
            </a:r>
            <a:endParaRPr lang="en-US" altLang="ko-KR" dirty="0"/>
          </a:p>
          <a:p>
            <a:r>
              <a:rPr lang="en-US" altLang="ko-KR" dirty="0"/>
              <a:t>Pitch = Y = </a:t>
            </a:r>
            <a:r>
              <a:rPr lang="ko-KR" altLang="en-US" dirty="0"/>
              <a:t>앞구르기</a:t>
            </a:r>
            <a:endParaRPr lang="en-US" altLang="ko-KR" dirty="0"/>
          </a:p>
          <a:p>
            <a:r>
              <a:rPr lang="en-US" altLang="ko-KR" dirty="0"/>
              <a:t>Roll = X = </a:t>
            </a:r>
            <a:r>
              <a:rPr lang="ko-KR" altLang="en-US" dirty="0" err="1"/>
              <a:t>옆구르기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25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5B6C9-DF96-4A53-FA24-5825A524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360BF4-FF29-7C50-E5AA-45505AE54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438" y="1816388"/>
            <a:ext cx="6455742" cy="4351338"/>
          </a:xfrm>
        </p:spPr>
      </p:pic>
    </p:spTree>
    <p:extLst>
      <p:ext uri="{BB962C8B-B14F-4D97-AF65-F5344CB8AC3E}">
        <p14:creationId xmlns:p14="http://schemas.microsoft.com/office/powerpoint/2010/main" val="36108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178CA-19B0-4EB2-3B6C-8A14851C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5D4496-8B62-9D49-AE05-EE76B7C89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836" y="1825625"/>
            <a:ext cx="5339164" cy="4351338"/>
          </a:xfrm>
        </p:spPr>
      </p:pic>
    </p:spTree>
    <p:extLst>
      <p:ext uri="{BB962C8B-B14F-4D97-AF65-F5344CB8AC3E}">
        <p14:creationId xmlns:p14="http://schemas.microsoft.com/office/powerpoint/2010/main" val="117332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2AE759-507B-6E28-731B-0FD65A4A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70" y="642548"/>
            <a:ext cx="7116168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B56F7-F072-8EB0-AC09-DC3CBF88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048C3-FC65-5B37-5B98-085AA93E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en-US" altLang="ko-KR" dirty="0"/>
              <a:t>HP,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공격속도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블루프린트</a:t>
            </a:r>
            <a:r>
              <a:rPr lang="ko-KR" altLang="en-US" dirty="0"/>
              <a:t> 안에 칸을 노드라고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92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3C42-18A9-A20D-8F61-B40B2CF7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 벡터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6082AC-8C94-CB00-32D7-1BC5C7DB0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63" y="1496078"/>
            <a:ext cx="7697274" cy="4086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F69A0-07EF-DA14-3B34-5188C5D0AA17}"/>
              </a:ext>
            </a:extLst>
          </p:cNvPr>
          <p:cNvSpPr txBox="1"/>
          <p:nvPr/>
        </p:nvSpPr>
        <p:spPr>
          <a:xfrm>
            <a:off x="9494982" y="2503055"/>
            <a:ext cx="18822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방향벡터는</a:t>
            </a:r>
            <a:endParaRPr lang="en-US" altLang="ko-KR" dirty="0"/>
          </a:p>
          <a:p>
            <a:r>
              <a:rPr lang="ko-KR" altLang="en-US" dirty="0"/>
              <a:t>단위벡터화 필수</a:t>
            </a:r>
            <a:endParaRPr lang="en-US" altLang="ko-KR" dirty="0"/>
          </a:p>
          <a:p>
            <a:r>
              <a:rPr lang="en-US" altLang="ko-KR" dirty="0"/>
              <a:t>(= </a:t>
            </a:r>
            <a:r>
              <a:rPr lang="ko-KR" altLang="en-US" dirty="0" err="1"/>
              <a:t>노말라이즈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normalize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31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3C42-18A9-A20D-8F61-B40B2CF7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 벡터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69A0-07EF-DA14-3B34-5188C5D0AA17}"/>
              </a:ext>
            </a:extLst>
          </p:cNvPr>
          <p:cNvSpPr txBox="1"/>
          <p:nvPr/>
        </p:nvSpPr>
        <p:spPr>
          <a:xfrm>
            <a:off x="9494982" y="2503055"/>
            <a:ext cx="18822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방향벡터는</a:t>
            </a:r>
            <a:endParaRPr lang="en-US" altLang="ko-KR" dirty="0"/>
          </a:p>
          <a:p>
            <a:r>
              <a:rPr lang="ko-KR" altLang="en-US" dirty="0"/>
              <a:t>단위벡터화 필수</a:t>
            </a:r>
            <a:endParaRPr lang="en-US" altLang="ko-KR" dirty="0"/>
          </a:p>
          <a:p>
            <a:r>
              <a:rPr lang="en-US" altLang="ko-KR" dirty="0"/>
              <a:t>(= </a:t>
            </a:r>
            <a:r>
              <a:rPr lang="ko-KR" altLang="en-US" dirty="0" err="1"/>
              <a:t>노말라이즈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normalize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4C2A77-192F-E802-AB91-8DDF90A8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35" y="1292782"/>
            <a:ext cx="806880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DAB9-88A7-B4DC-E6B1-DD5C56E3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셔플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DE572-B0DE-0D26-6555-6386C6EB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 –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랑 </a:t>
            </a:r>
            <a:r>
              <a:rPr lang="ko-KR" altLang="en-US" dirty="0" err="1"/>
              <a:t>바꿔주는것</a:t>
            </a:r>
            <a:endParaRPr lang="en-US" altLang="ko-KR" dirty="0"/>
          </a:p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28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DAB9-88A7-B4DC-E6B1-DD5C56E3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DE572-B0DE-0D26-6555-6386C6EB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CD730C-66FC-DEA4-FCA1-9D8C25DE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2" y="1594716"/>
            <a:ext cx="3019846" cy="2276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3BC68-3312-A3CF-33CC-7A63F028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78" y="1237404"/>
            <a:ext cx="4051152" cy="46048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57BB96-3CEE-D10C-6455-AD1D675A8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141" y="1594716"/>
            <a:ext cx="4667859" cy="27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1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0DB55-40BC-F496-29BC-451F4678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284D30-4D7A-0F63-62D7-D261663CE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48" y="1576243"/>
            <a:ext cx="5489486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9B52D9-3AB9-6848-E46B-27DE087AF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82" y="1308984"/>
            <a:ext cx="1502885" cy="5290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9D4CDD-5808-163B-4EE2-BFE485A2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973" y="1814457"/>
            <a:ext cx="238158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D0030-B4F6-4DEF-DD7D-9E610060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82D90A7-A99B-B024-3EA6-DCD3630A9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761" y="2142945"/>
            <a:ext cx="6544588" cy="2572109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EBDE59-9688-9148-94CD-E6D7F038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62" y="906299"/>
            <a:ext cx="5486794" cy="53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41A7-E590-B659-6244-5F7F9DE9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A003-1280-5684-D030-BEB93D79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게임모드</a:t>
            </a:r>
            <a:endParaRPr lang="en-US" altLang="ko-KR" dirty="0"/>
          </a:p>
          <a:p>
            <a:r>
              <a:rPr lang="ko-KR" altLang="en-US" dirty="0" err="1"/>
              <a:t>게임스테이트</a:t>
            </a:r>
            <a:endParaRPr lang="en-US" altLang="ko-KR" dirty="0"/>
          </a:p>
          <a:p>
            <a:r>
              <a:rPr lang="ko-KR" altLang="en-US" dirty="0" err="1"/>
              <a:t>디폴트폰</a:t>
            </a:r>
            <a:endParaRPr lang="en-US" altLang="ko-KR" dirty="0"/>
          </a:p>
          <a:p>
            <a:r>
              <a:rPr lang="ko-KR" altLang="en-US" dirty="0"/>
              <a:t>플레이어 컨트롤러</a:t>
            </a:r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HUD</a:t>
            </a:r>
          </a:p>
          <a:p>
            <a:r>
              <a:rPr lang="ko-KR" altLang="en-US" dirty="0"/>
              <a:t>관전자 클래스</a:t>
            </a:r>
          </a:p>
        </p:txBody>
      </p:sp>
    </p:spTree>
    <p:extLst>
      <p:ext uri="{BB962C8B-B14F-4D97-AF65-F5344CB8AC3E}">
        <p14:creationId xmlns:p14="http://schemas.microsoft.com/office/powerpoint/2010/main" val="130322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138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240627</vt:lpstr>
      <vt:lpstr>변수</vt:lpstr>
      <vt:lpstr>방향 벡터</vt:lpstr>
      <vt:lpstr>방향 벡터</vt:lpstr>
      <vt:lpstr>셔플</vt:lpstr>
      <vt:lpstr>깃허브 </vt:lpstr>
      <vt:lpstr>PowerPoint 프레젠테이션</vt:lpstr>
      <vt:lpstr>PowerPoint 프레젠테이션</vt:lpstr>
      <vt:lpstr>프레임워크</vt:lpstr>
      <vt:lpstr>상속</vt:lpstr>
      <vt:lpstr>플레이어 캐릭터에 빙의하는 법</vt:lpstr>
      <vt:lpstr>플레이어 캐릭터에 빙의하는 법</vt:lpstr>
      <vt:lpstr>향상된 입력방식 </vt:lpstr>
      <vt:lpstr>PowerPoint 프레젠테이션</vt:lpstr>
      <vt:lpstr>마우스로 카메라 움직이는거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재효 최</dc:creator>
  <cp:lastModifiedBy>재효 최</cp:lastModifiedBy>
  <cp:revision>30</cp:revision>
  <dcterms:created xsi:type="dcterms:W3CDTF">2024-06-27T01:05:01Z</dcterms:created>
  <dcterms:modified xsi:type="dcterms:W3CDTF">2024-06-27T07:49:24Z</dcterms:modified>
</cp:coreProperties>
</file>