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B925-5839-A78E-9F90-C3160DE9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9A363-F229-B521-C82D-81C3ECDF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94D2E-EE34-65D8-531D-DA5D33EF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EE52B-68CA-99B1-0946-4DAA91DF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4617E-67CC-8317-6A66-C9E6946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CE8C0-2253-81E0-5F94-F9A5248A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C558D-970B-F19D-21AB-D8861D8D9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50AFF-EFF8-D70A-B17D-839C1FF1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B2D42-D620-E396-2B57-31660369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09ADC-B0D8-DB80-053B-81CE0C4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F934-4667-0940-6268-6FFE35EF7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98E9B-C11D-66F4-4FED-2F8DBBC4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4FE24-B457-45FC-034B-1994B96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D64B0-FC5A-1121-418C-A74ADE2E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33335-7387-9EF6-B977-493FD69B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206E-208B-9CF6-0B00-A82EE8FC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944F-F664-CE26-5C7B-CAB75AAC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6ADB6-BBF9-A8F0-7FE4-B2CF8AC1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3ADB5-2E2B-930C-CFB9-2C12EC8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E1EA1-6EEF-09F0-86FE-DCA043A5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8573-EF99-9A7F-818C-8B793373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4F78A-70E0-8EF8-3DC9-88D34307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08BC0-586B-1051-4EB8-CD485E70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A277A-DDBB-D60A-6747-2ACF5668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B6C9-5AED-AAAD-0F3A-380BBA3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6FD5-72E7-7893-2750-9DE30746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80CBB-D591-81FE-F0B0-197D63F50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4A9BF-9FAE-9ED6-DF30-84E9973F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BA7B6-4F80-D8C8-6AB5-AE0764B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0754F-918C-3CEA-78FE-7FCEBE11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1B987-C248-0515-F703-51BB072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2A9C6-B626-2FA7-E217-059A48F8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D4042-EDA9-6034-D9D9-85447E0C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28E26-60EF-B60C-D5D5-A26CB8DF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744978-7C46-55E7-2E32-67DAD3548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6503CD-EB0C-6810-5B5B-256AE3DA3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16B52E-3F88-4563-9772-D938727E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844316-E061-B360-9681-3620AFE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4D5E62-D499-F102-FDB3-2F728704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187F-D4E3-05D2-4D0F-8BD6634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E0469-FF74-E834-5F44-0F50A7FC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C2C640-0A52-EAA5-4D91-FE8D1104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DC170-2682-4909-4B21-533C9A64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4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7E4ED-D32B-EDF4-58D8-FE1BA50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6291C-AB52-09A3-AC6D-6B55703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83A6D-C3D8-2CB6-0DD3-B8E5D109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5365C-726E-1F81-047C-AD09578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3E89-F68B-3C7D-39AC-ABBD64B2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0D1FB-ADAD-72E0-BB3F-F76A1432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835AA-B501-039B-37F7-D2E3CA6E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83478-1FDD-7210-C101-B3DA326C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52B74-FFE8-2E01-F59E-78435198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D670-E579-8425-AF2B-D30D9D48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1ABA6-085C-47F4-A2CA-5742BA469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9E0AB-2725-38F8-8280-F3186880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580A7-3E22-1C73-C17F-8DB0DD65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9B94F-F577-A24B-8D5F-E8C5623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9D100-7B45-E0F1-49DC-17031F90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44C7-2DEF-1031-DF2A-914FE206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AA6C5-71F2-9FDD-94B9-F3C7064F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AB4BF-5E1D-B111-4436-504B23CF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8038D-49DD-4403-8668-456A6D1EE101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20D13-1923-347E-4C6E-539F27A68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67A54-027C-625F-80EB-35287D8D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A6D4B-4A8F-45E6-93F3-FA9614E7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20C2-3946-3436-1458-26A0E22AF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240703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96782-13C7-620D-1236-B0AE6FCDC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2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9974-344F-049F-0699-0CA513E5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블랜드</a:t>
            </a:r>
            <a:r>
              <a:rPr lang="ko-KR" altLang="en-US" dirty="0"/>
              <a:t>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0C20-8E9F-AE6E-B705-47244C8C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Opaque = </a:t>
            </a:r>
            <a:r>
              <a:rPr lang="ko-KR" altLang="en-US" dirty="0"/>
              <a:t>불투명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5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4001F-5B6D-C720-A70C-F1803E0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조명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0D18B-BA23-BD2E-74D8-C4952891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라이트</a:t>
            </a:r>
            <a:endParaRPr lang="en-US" altLang="ko-KR" dirty="0"/>
          </a:p>
          <a:p>
            <a:r>
              <a:rPr lang="ko-KR" altLang="en-US" dirty="0"/>
              <a:t>조명 </a:t>
            </a:r>
            <a:r>
              <a:rPr lang="ko-KR" altLang="en-US"/>
              <a:t>컴퍼넌트</a:t>
            </a:r>
          </a:p>
        </p:txBody>
      </p:sp>
    </p:spTree>
    <p:extLst>
      <p:ext uri="{BB962C8B-B14F-4D97-AF65-F5344CB8AC3E}">
        <p14:creationId xmlns:p14="http://schemas.microsoft.com/office/powerpoint/2010/main" val="21780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6ED7A-F2F5-0F28-3614-363F577D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3BB68C-5C61-2E50-CCA6-D848A527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45" y="1690688"/>
            <a:ext cx="4663634" cy="4351338"/>
          </a:xfrm>
        </p:spPr>
      </p:pic>
    </p:spTree>
    <p:extLst>
      <p:ext uri="{BB962C8B-B14F-4D97-AF65-F5344CB8AC3E}">
        <p14:creationId xmlns:p14="http://schemas.microsoft.com/office/powerpoint/2010/main" val="38806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5AF85-3BDA-B58E-4099-EDB9435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4857D-D1F6-9204-547C-57B78F5C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A6D85-66A1-3C4B-FFEB-EF67BB52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1" y="1654806"/>
            <a:ext cx="9427779" cy="30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8411-987C-FFA3-BEE8-DEAB5E7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D18D5-D954-9936-38A8-72F25167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505FF-8216-0563-F9A8-53E21CB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5" y="1619063"/>
            <a:ext cx="10328666" cy="41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2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9B33-7D26-6EF0-26D0-2D982641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A30E5-2EA6-0DB3-9E8E-9B064086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613" y="1825625"/>
            <a:ext cx="3466774" cy="4351338"/>
          </a:xfrm>
        </p:spPr>
      </p:pic>
    </p:spTree>
    <p:extLst>
      <p:ext uri="{BB962C8B-B14F-4D97-AF65-F5344CB8AC3E}">
        <p14:creationId xmlns:p14="http://schemas.microsoft.com/office/powerpoint/2010/main" val="20839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386D3-947F-67E1-DEDD-C49A858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믹사모를</a:t>
            </a:r>
            <a:r>
              <a:rPr lang="ko-KR" altLang="en-US" dirty="0"/>
              <a:t> 이용한 애니메이션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A8A5D-09BF-B446-7F3F-469F986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믹사모</a:t>
            </a:r>
            <a:r>
              <a:rPr lang="ko-KR" altLang="en-US" dirty="0"/>
              <a:t> 사이트에서 원하는 애니메이션을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 </a:t>
            </a:r>
            <a:r>
              <a:rPr lang="ko-KR" altLang="en-US" dirty="0" err="1"/>
              <a:t>리타겟터를</a:t>
            </a:r>
            <a:r>
              <a:rPr lang="ko-KR" altLang="en-US" dirty="0"/>
              <a:t> 이용하여 </a:t>
            </a:r>
            <a:r>
              <a:rPr lang="ko-KR" altLang="en-US" dirty="0" err="1"/>
              <a:t>스켈레탈</a:t>
            </a:r>
            <a:r>
              <a:rPr lang="ko-KR" altLang="en-US" dirty="0"/>
              <a:t> </a:t>
            </a:r>
            <a:r>
              <a:rPr lang="ko-KR" altLang="en-US" dirty="0" err="1"/>
              <a:t>메쉬를</a:t>
            </a:r>
            <a:r>
              <a:rPr lang="ko-KR" altLang="en-US" dirty="0"/>
              <a:t> 매칭한다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7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AFF4-42EC-6AE8-71D7-7DE0D24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리타겟터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5F4705-3F65-D7F7-C478-04216B7B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31" y="1477503"/>
            <a:ext cx="150676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F4793-69ED-E67F-80DC-3A7176B1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87" y="1504967"/>
            <a:ext cx="4253463" cy="25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9974-344F-049F-0699-0CA513E5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0C20-8E9F-AE6E-B705-47244C8C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베이스 컬러</a:t>
            </a:r>
            <a:endParaRPr lang="en-US" altLang="ko-KR" dirty="0"/>
          </a:p>
          <a:p>
            <a:r>
              <a:rPr lang="ko-KR" altLang="en-US" dirty="0" err="1"/>
              <a:t>메탈릭</a:t>
            </a:r>
            <a:endParaRPr lang="en-US" altLang="ko-KR" dirty="0"/>
          </a:p>
          <a:p>
            <a:r>
              <a:rPr lang="ko-KR" altLang="en-US" dirty="0" err="1"/>
              <a:t>스페큘러</a:t>
            </a:r>
            <a:endParaRPr lang="en-US" altLang="ko-KR" dirty="0"/>
          </a:p>
          <a:p>
            <a:r>
              <a:rPr lang="ko-KR" altLang="en-US" dirty="0" err="1"/>
              <a:t>러프니스</a:t>
            </a:r>
            <a:endParaRPr lang="en-US" altLang="ko-KR" dirty="0"/>
          </a:p>
          <a:p>
            <a:r>
              <a:rPr lang="ko-KR" altLang="en-US" dirty="0" err="1"/>
              <a:t>이미시브컬러</a:t>
            </a:r>
            <a:endParaRPr lang="en-US" altLang="ko-KR" dirty="0"/>
          </a:p>
          <a:p>
            <a:r>
              <a:rPr lang="ko-KR" altLang="en-US" dirty="0" err="1"/>
              <a:t>노멀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526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9974-344F-049F-0699-0CA513E5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도메인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0C20-8E9F-AE6E-B705-47244C8C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서페이스</a:t>
            </a:r>
            <a:endParaRPr lang="en-US" altLang="ko-KR" dirty="0"/>
          </a:p>
          <a:p>
            <a:r>
              <a:rPr lang="ko-KR" altLang="en-US" dirty="0" err="1"/>
              <a:t>데칼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19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44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240703</vt:lpstr>
      <vt:lpstr>PowerPoint 프레젠테이션</vt:lpstr>
      <vt:lpstr>PowerPoint 프레젠테이션</vt:lpstr>
      <vt:lpstr>PowerPoint 프레젠테이션</vt:lpstr>
      <vt:lpstr>PowerPoint 프레젠테이션</vt:lpstr>
      <vt:lpstr>믹사모를 이용한 애니메이션 가져오기</vt:lpstr>
      <vt:lpstr>애니메이션 리타겟터</vt:lpstr>
      <vt:lpstr>머터리얼 </vt:lpstr>
      <vt:lpstr>머터리얼 도메인 </vt:lpstr>
      <vt:lpstr>머터리얼 블랜드 모드</vt:lpstr>
      <vt:lpstr>라이팅 / 조명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14</cp:revision>
  <dcterms:created xsi:type="dcterms:W3CDTF">2024-07-03T01:04:51Z</dcterms:created>
  <dcterms:modified xsi:type="dcterms:W3CDTF">2024-07-03T08:51:17Z</dcterms:modified>
</cp:coreProperties>
</file>