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21DC-3C9F-8855-D159-25D2DDAB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06A1F-CE5B-F13A-3F36-9385D95B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008F7-8FDA-16DF-E733-DA2C01E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C627-E110-26D3-BC8A-5D013814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EE01E-7AF0-7C5D-2C52-58D9B7F3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FC42-82D3-1ACF-1163-86AB03D4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6FB8C-E237-CA23-FE27-986811700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EE6E4-8682-9BB6-1C34-D676F9BC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EDDD-6BCA-9329-0BE4-4EFE8BF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FF7FD-C83F-CA4F-900A-1A42E38C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6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4BEF7-9CDE-449E-3B18-078E30677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38695-5850-024F-3780-3217E14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6FEDE-6E4F-0956-B34E-77AF3E7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69DC7-B3D3-23F1-1B08-8FD7149D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4DDE9-146A-A8E6-665A-29FEA1A4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1016-28BB-15AC-67C0-C98EA5F0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D85F-49D2-A160-4E59-81217C53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FA67C-D32D-3A18-4BFE-749D4DD3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837E2-7664-A823-1484-525858DD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DF57E-59FB-02B6-9C99-0F003E72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FB70-1596-C07D-2CE7-160DD916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CF8F2-3544-ED92-AF12-BAFA61D0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3846B-20B5-958D-B8D1-DFA799E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CD4AE-660E-7FE5-E3CE-6FEAEED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08E8-8222-914E-B049-EAA53174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FB2D1-2CB3-8F6E-DF44-039875F6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30242-768D-F5F5-1E62-6D575D0D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04AEB-501A-31BC-3885-3CDE8D23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97163-9E14-D509-8F5D-756BED1D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ECCAE-AAD5-E63D-AFD7-57EB5B7D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F0673-E8C4-EEC4-D192-5BEEA4D6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3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FF5A-E6D9-1C27-124F-71E5215C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8F8C3-2746-523C-9568-563299E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92DA7-08AA-0501-DA79-D08D11446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E71C0-ED92-1C67-67CF-0C6FBBFC3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DA72B-3B02-C807-F37A-9363AFB4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7D105-9D03-8B46-DBC5-A836ACBF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3F7C4-F136-82F6-C669-E195F799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EE4DFB-C2A2-68E8-803A-43B23FB8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3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D704-43BC-2A77-8F7D-E9EF0BFA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7AD78-FABD-2D63-A8EC-2E4F662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21B06-66D1-8694-D2A1-7819D103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28F92-DB97-5A9F-3F77-50DE65F9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5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EF4EE-5647-B02D-27C9-B7DC391A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C22D6-E432-9466-D95B-CB2E5213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F2D0B-857F-D713-6761-CF7D7118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34CDA-D90D-93E8-B51C-A431EC5C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53924-C7CF-76D8-C1FF-F575653F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FB9AE-3EF8-0863-3498-3B3A7605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2DD03-D240-8FBD-C17A-64FC8EB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E80A2-E9F2-1E6C-4C4A-55C722F6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C5AA8-50B6-099D-6C7B-F44E5557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2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A6F82-055E-6E93-C86C-5269F6BC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CB15C-C2A9-0C57-F8E1-3B313BBA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D29FB-2106-F4E7-19C8-9D2230F56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0E6A0-8003-4C83-B93C-0DC00169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E2D98-1217-F843-53D0-60E8D9E7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B4F11-640F-4A7C-379C-7F9BB31E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26EF2-2CC6-A065-FF19-FB1E17D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7E8F1-AA4F-33CC-A585-D556EAE6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DA1E7-ED80-1ABB-9113-331D3415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73635-A4BF-495F-8B77-0D98BA44A30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298-1738-A43C-6F07-77DBAF43D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DCC7-AFD2-5AA9-7C9F-4FAF63786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6C094-7895-4395-85A1-A217BFD44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76174-54F8-3067-2D43-0A16D2CF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240705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431165-B192-9212-1DD5-34EC1D5A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나이아가라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시스탬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4AC50-80B6-F069-A465-413D9A7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시스탬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749D-B640-C4AC-2CD4-EE6F528D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이펙트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346E-A99C-D96F-DE42-19C56DC8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A2758-BA5B-A9C1-EE1A-09B6122C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240705</vt:lpstr>
      <vt:lpstr>파티클 시스탬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7</cp:revision>
  <dcterms:created xsi:type="dcterms:W3CDTF">2024-07-05T01:04:10Z</dcterms:created>
  <dcterms:modified xsi:type="dcterms:W3CDTF">2024-07-05T03:36:40Z</dcterms:modified>
</cp:coreProperties>
</file>