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BE5E-50F5-25FC-1105-22880131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1509C6-0004-C5E4-B625-F1ED7B08B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1B39D-B80C-1611-89A7-79A4E7A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ACE9-247B-C80A-19B8-171FD564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08F0-FEF1-CE65-6D02-DE5AEA1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8565D-CB00-68E4-564C-2304B660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DADB5-0FC9-F6C4-CB9B-D0FC7BD6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3EDD1-5C34-624E-158B-BE73BB8F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2C1B4-5A79-3E83-A988-7F7F0E43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5DBC1-9338-AE72-6ED1-65CCB693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4969B-4544-A292-CE15-8AB5A5DEA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E6D9E-8DF2-12C2-5BDF-A8BD684B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752E-4406-208F-287E-72279206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3CD7A-BE73-CB8E-A2E0-6BECF8D8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ED160-CB57-404A-845F-A95D58B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CACD-68C5-4640-526C-18BB107B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2D60-AAFB-30D6-25EF-BEF97173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77902-15F4-EC66-C0B2-E0DB324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8C42F-8794-5B3D-1506-0A1355D8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9A637-4B64-31D5-BCFD-BD698708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DFBD-A290-CE25-4073-C191266C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E0B4B-F2C9-6A8B-787A-CF47510E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C8A6-5687-F8F0-6A68-61BAA058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C2C5-6D0F-652B-6762-F38523F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82FC9-6F9C-CB39-38F4-59F2AED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992B5-AC58-D16D-B939-51D4F109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5165-9714-2103-6AE2-82837166F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BBF73-5145-8E70-3565-7DE0B4A3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2FF5D-E446-B869-C624-3BA9B50F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07C4-C77D-E242-1979-C6206F7F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E49D6-704E-EDCC-4D52-6697B098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AF37-1F54-97D4-142E-7B58B383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FD1AD-56DC-305E-693E-C2DDFF63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4919D-3821-0F16-9F55-C3516EEE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999C2-A26C-69EE-9CE9-5B33DDDFE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36FFEE-18C9-1822-F2D0-52EE6DD6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F78F3E-C749-EB2C-F70F-850270C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A9A00-69E2-6302-9034-C089666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26817-BDE8-F761-FBF9-EA906EFB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D0AC-B03C-8014-8B72-F09DE30C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DE2CE-BA57-7E48-D2C6-8E5D6111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F5B8F-46F8-3126-B8E8-8A3EB7AD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C544F-1444-4EE1-43ED-8D91F909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58281-85C4-471C-19A2-4447A38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F23B2-9137-6623-1D53-E6DDBC6A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EA5D4-A008-B3C8-65E5-481B38E1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196F-51DF-909E-2C1D-F2B1184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2304-C9D9-0EAB-76AA-610C6A02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B02EC-CC16-373B-D97F-8BD8A41A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9ACA0-3412-763F-0F51-D00B777E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BF664-C9B9-AF8D-C76A-84D373C6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F4F09-DF4E-0BAE-9204-53178660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138A-4D10-7B4C-915B-03A80043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7F79A-3336-0968-789E-1ACB78B14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9C9DF-A30F-2A21-D1B8-42CA7AD2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B4268-D9CA-DB52-38A6-2232652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64A96-EADB-2788-5FA5-5BAEA7D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49D76-7883-1DF5-FEDA-977AA37F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2B56D-EF86-274E-3A61-F78FF43A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50EB-34FD-1AB9-DFF8-601436CE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DCB2D-CE15-79F0-5CEA-08E69810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05291-A67C-4D21-83AD-EAE9022EF93C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AA9C-EDD3-2C44-24BC-6416219E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F465A-AEC9-A04D-CA71-88E25ADD2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B0752-DE66-4EE2-BF92-D596C2179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E3D8-1A5C-7A5A-7B68-FAE01645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0628 </a:t>
            </a:r>
            <a:r>
              <a:rPr lang="ko-KR" altLang="en-US" dirty="0"/>
              <a:t>뉴딜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270D4-154C-AFC2-835A-F4077E98C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7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9891F-734B-ABF0-B001-C14BC5C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CF9D8D-4665-EC46-8D90-3BCDAAA7B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679"/>
            <a:ext cx="4988583" cy="4351338"/>
          </a:xfrm>
        </p:spPr>
      </p:pic>
    </p:spTree>
    <p:extLst>
      <p:ext uri="{BB962C8B-B14F-4D97-AF65-F5344CB8AC3E}">
        <p14:creationId xmlns:p14="http://schemas.microsoft.com/office/powerpoint/2010/main" val="18433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9891F-734B-ABF0-B001-C14BC5C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0409C-9FDB-6E5B-12CF-6E7AF360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큐브 움직임 함수로 정리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4A0E51-FF50-47C6-CA4B-90EF6CC4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1" y="2463749"/>
            <a:ext cx="7767415" cy="36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A456-9F33-6B5B-A669-848B0CCE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큐브 웨이트 </a:t>
            </a:r>
            <a:r>
              <a:rPr lang="en-US" altLang="ko-KR" dirty="0"/>
              <a:t>(</a:t>
            </a:r>
            <a:r>
              <a:rPr lang="ko-KR" altLang="en-US" dirty="0"/>
              <a:t>기다렸다 움직이기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278A69-CD41-6BE2-9F85-C9BCC943E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488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F02690-5517-C8C4-D0DA-ADE3D3B3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9285"/>
            <a:ext cx="10515600" cy="17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DC389-93EB-0796-D205-5334D65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04ACC2-7F25-2B6E-D8C7-C4A91BF5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297"/>
            <a:ext cx="9269501" cy="4351338"/>
          </a:xfrm>
        </p:spPr>
      </p:pic>
    </p:spTree>
    <p:extLst>
      <p:ext uri="{BB962C8B-B14F-4D97-AF65-F5344CB8AC3E}">
        <p14:creationId xmlns:p14="http://schemas.microsoft.com/office/powerpoint/2010/main" val="33234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7151-A064-D974-A3C7-BD430DA4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슈팅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A543D1-E28D-D78E-810B-F7417845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315"/>
            <a:ext cx="10515600" cy="3993958"/>
          </a:xfrm>
        </p:spPr>
      </p:pic>
    </p:spTree>
    <p:extLst>
      <p:ext uri="{BB962C8B-B14F-4D97-AF65-F5344CB8AC3E}">
        <p14:creationId xmlns:p14="http://schemas.microsoft.com/office/powerpoint/2010/main" val="83776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D2BD-1E9C-C49C-1EC8-3A7CCE0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7B8FA-552E-ABEE-6134-4B64C991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레벨</a:t>
            </a:r>
            <a:endParaRPr lang="en-US" altLang="ko-KR" dirty="0"/>
          </a:p>
          <a:p>
            <a:pPr lvl="1"/>
            <a:r>
              <a:rPr lang="ko-KR" altLang="en-US" dirty="0"/>
              <a:t>레벨디자인 레벨에 대한구성</a:t>
            </a:r>
            <a:endParaRPr lang="en-US" altLang="ko-KR" dirty="0"/>
          </a:p>
          <a:p>
            <a:pPr lvl="1"/>
            <a:r>
              <a:rPr lang="en-US" altLang="ko-KR" dirty="0"/>
              <a:t>NPC,</a:t>
            </a:r>
            <a:r>
              <a:rPr lang="ko-KR" altLang="en-US" dirty="0"/>
              <a:t> 퀘스트</a:t>
            </a:r>
            <a:r>
              <a:rPr lang="en-US" altLang="ko-KR" dirty="0"/>
              <a:t>, </a:t>
            </a:r>
            <a:r>
              <a:rPr lang="ko-KR" altLang="en-US" dirty="0"/>
              <a:t>결승선 통과</a:t>
            </a:r>
            <a:r>
              <a:rPr lang="en-US" altLang="ko-KR" dirty="0"/>
              <a:t>, </a:t>
            </a:r>
            <a:r>
              <a:rPr lang="ko-KR" altLang="en-US" dirty="0"/>
              <a:t>제한시간내의 </a:t>
            </a:r>
            <a:r>
              <a:rPr lang="en-US" altLang="ko-KR" dirty="0"/>
              <a:t>Play </a:t>
            </a:r>
            <a:r>
              <a:rPr lang="ko-KR" altLang="en-US" dirty="0"/>
              <a:t>돌파</a:t>
            </a:r>
            <a:endParaRPr lang="en-US" altLang="ko-KR" dirty="0"/>
          </a:p>
          <a:p>
            <a:pPr lvl="1"/>
            <a:r>
              <a:rPr lang="ko-KR" altLang="en-US" dirty="0" err="1"/>
              <a:t>아이탬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캐릭터</a:t>
            </a:r>
            <a:endParaRPr lang="en-US" altLang="ko-KR" dirty="0"/>
          </a:p>
          <a:p>
            <a:pPr lvl="1"/>
            <a:r>
              <a:rPr lang="ko-KR" altLang="en-US" dirty="0"/>
              <a:t>캐릭터 움직임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몬스터 </a:t>
            </a:r>
            <a:r>
              <a:rPr lang="en-US" altLang="ko-KR" dirty="0"/>
              <a:t>AI</a:t>
            </a:r>
          </a:p>
          <a:p>
            <a:pPr lvl="1"/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 err="1"/>
              <a:t>설정창</a:t>
            </a:r>
            <a:r>
              <a:rPr lang="en-US" altLang="ko-KR" dirty="0"/>
              <a:t>, </a:t>
            </a:r>
            <a:r>
              <a:rPr lang="ko-KR" altLang="en-US" dirty="0" err="1"/>
              <a:t>퀵슬롯</a:t>
            </a:r>
            <a:r>
              <a:rPr lang="en-US" altLang="ko-KR" dirty="0"/>
              <a:t>, UI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 err="1"/>
              <a:t>인터렉션이되는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서버 </a:t>
            </a:r>
            <a:r>
              <a:rPr lang="en-US" altLang="ko-KR" dirty="0"/>
              <a:t>-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6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D2BD-1E9C-C49C-1EC8-3A7CCE0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95A86255-651E-2A51-FC01-AD03979AA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747398"/>
              </p:ext>
            </p:extLst>
          </p:nvPr>
        </p:nvGraphicFramePr>
        <p:xfrm>
          <a:off x="838200" y="1812243"/>
          <a:ext cx="7681330" cy="40711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133">
                  <a:extLst>
                    <a:ext uri="{9D8B030D-6E8A-4147-A177-3AD203B41FA5}">
                      <a16:colId xmlns:a16="http://schemas.microsoft.com/office/drawing/2014/main" val="2963946112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810646134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00820863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427223479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046962958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2740371263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2525643211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572280168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1088020466"/>
                    </a:ext>
                  </a:extLst>
                </a:gridCol>
                <a:gridCol w="768133">
                  <a:extLst>
                    <a:ext uri="{9D8B030D-6E8A-4147-A177-3AD203B41FA5}">
                      <a16:colId xmlns:a16="http://schemas.microsoft.com/office/drawing/2014/main" val="3233688642"/>
                    </a:ext>
                  </a:extLst>
                </a:gridCol>
              </a:tblGrid>
              <a:tr h="508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98524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15711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3437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09439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6353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9111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521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9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F042-7B28-390A-D7AD-CE58BA89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접근 제어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4E42530-CD99-CE72-830D-0707CE3A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퍼블릭 </a:t>
            </a:r>
            <a:r>
              <a:rPr lang="en-US" altLang="ko-KR" dirty="0"/>
              <a:t>: </a:t>
            </a:r>
            <a:r>
              <a:rPr lang="ko-KR" altLang="en-US" dirty="0"/>
              <a:t>모두가 접근 가능하다</a:t>
            </a:r>
            <a:endParaRPr lang="en-US" altLang="ko-KR" dirty="0"/>
          </a:p>
          <a:p>
            <a:r>
              <a:rPr lang="ko-KR" altLang="en-US" dirty="0" err="1"/>
              <a:t>프로텍티드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상속받은 관계 부모관계에서 호출 가능하다</a:t>
            </a:r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나만 </a:t>
            </a:r>
            <a:r>
              <a:rPr lang="ko-KR" altLang="en-US" dirty="0" err="1"/>
              <a:t>쓸수있다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2EFA1023-2B69-9D20-098A-F731F462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57" y="3628986"/>
            <a:ext cx="616353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0628 뉴딜</vt:lpstr>
      <vt:lpstr>레벨 디자인</vt:lpstr>
      <vt:lpstr>레벨 디자인</vt:lpstr>
      <vt:lpstr>큐브 웨이트 (기다렸다 움직이기)</vt:lpstr>
      <vt:lpstr>슈팅</vt:lpstr>
      <vt:lpstr>캐릭터 슈팅</vt:lpstr>
      <vt:lpstr>포트폴리오 구성</vt:lpstr>
      <vt:lpstr>배열</vt:lpstr>
      <vt:lpstr>함수의 접근 제어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17</cp:revision>
  <dcterms:created xsi:type="dcterms:W3CDTF">2024-06-28T04:44:58Z</dcterms:created>
  <dcterms:modified xsi:type="dcterms:W3CDTF">2024-06-28T06:08:07Z</dcterms:modified>
</cp:coreProperties>
</file>