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000663" cy="18000663"/>
  <p:notesSz cx="6858000" cy="9144000"/>
  <p:defaultTextStyle>
    <a:defPPr>
      <a:defRPr lang="ko-KR"/>
    </a:defPPr>
    <a:lvl1pPr marL="0" algn="l" defTabSz="1728033" rtl="0" eaLnBrk="1" latinLnBrk="1" hangingPunct="1">
      <a:defRPr sz="3402" kern="1200">
        <a:solidFill>
          <a:schemeClr val="tx1"/>
        </a:solidFill>
        <a:latin typeface="+mn-lt"/>
        <a:ea typeface="+mn-ea"/>
        <a:cs typeface="+mn-cs"/>
      </a:defRPr>
    </a:lvl1pPr>
    <a:lvl2pPr marL="864017" algn="l" defTabSz="1728033" rtl="0" eaLnBrk="1" latinLnBrk="1" hangingPunct="1">
      <a:defRPr sz="3402" kern="1200">
        <a:solidFill>
          <a:schemeClr val="tx1"/>
        </a:solidFill>
        <a:latin typeface="+mn-lt"/>
        <a:ea typeface="+mn-ea"/>
        <a:cs typeface="+mn-cs"/>
      </a:defRPr>
    </a:lvl2pPr>
    <a:lvl3pPr marL="1728033" algn="l" defTabSz="1728033" rtl="0" eaLnBrk="1" latinLnBrk="1" hangingPunct="1">
      <a:defRPr sz="3402" kern="1200">
        <a:solidFill>
          <a:schemeClr val="tx1"/>
        </a:solidFill>
        <a:latin typeface="+mn-lt"/>
        <a:ea typeface="+mn-ea"/>
        <a:cs typeface="+mn-cs"/>
      </a:defRPr>
    </a:lvl3pPr>
    <a:lvl4pPr marL="2592050" algn="l" defTabSz="1728033" rtl="0" eaLnBrk="1" latinLnBrk="1" hangingPunct="1">
      <a:defRPr sz="3402" kern="1200">
        <a:solidFill>
          <a:schemeClr val="tx1"/>
        </a:solidFill>
        <a:latin typeface="+mn-lt"/>
        <a:ea typeface="+mn-ea"/>
        <a:cs typeface="+mn-cs"/>
      </a:defRPr>
    </a:lvl4pPr>
    <a:lvl5pPr marL="3456066" algn="l" defTabSz="1728033" rtl="0" eaLnBrk="1" latinLnBrk="1" hangingPunct="1">
      <a:defRPr sz="3402" kern="1200">
        <a:solidFill>
          <a:schemeClr val="tx1"/>
        </a:solidFill>
        <a:latin typeface="+mn-lt"/>
        <a:ea typeface="+mn-ea"/>
        <a:cs typeface="+mn-cs"/>
      </a:defRPr>
    </a:lvl5pPr>
    <a:lvl6pPr marL="4320083" algn="l" defTabSz="1728033" rtl="0" eaLnBrk="1" latinLnBrk="1" hangingPunct="1">
      <a:defRPr sz="3402" kern="1200">
        <a:solidFill>
          <a:schemeClr val="tx1"/>
        </a:solidFill>
        <a:latin typeface="+mn-lt"/>
        <a:ea typeface="+mn-ea"/>
        <a:cs typeface="+mn-cs"/>
      </a:defRPr>
    </a:lvl6pPr>
    <a:lvl7pPr marL="5184099" algn="l" defTabSz="1728033" rtl="0" eaLnBrk="1" latinLnBrk="1" hangingPunct="1">
      <a:defRPr sz="3402" kern="1200">
        <a:solidFill>
          <a:schemeClr val="tx1"/>
        </a:solidFill>
        <a:latin typeface="+mn-lt"/>
        <a:ea typeface="+mn-ea"/>
        <a:cs typeface="+mn-cs"/>
      </a:defRPr>
    </a:lvl7pPr>
    <a:lvl8pPr marL="6048116" algn="l" defTabSz="1728033" rtl="0" eaLnBrk="1" latinLnBrk="1" hangingPunct="1">
      <a:defRPr sz="3402" kern="1200">
        <a:solidFill>
          <a:schemeClr val="tx1"/>
        </a:solidFill>
        <a:latin typeface="+mn-lt"/>
        <a:ea typeface="+mn-ea"/>
        <a:cs typeface="+mn-cs"/>
      </a:defRPr>
    </a:lvl8pPr>
    <a:lvl9pPr marL="6912132" algn="l" defTabSz="1728033" rtl="0" eaLnBrk="1" latinLnBrk="1" hangingPunct="1">
      <a:defRPr sz="340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16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CF54-C2F7-43D6-95DE-FC63CE10E226}" type="datetimeFigureOut">
              <a:rPr lang="ko-KR" altLang="en-US" smtClean="0"/>
              <a:t>2023-03-30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F779B-2BE9-427F-AB09-F96884C363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166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CF54-C2F7-43D6-95DE-FC63CE10E226}" type="datetimeFigureOut">
              <a:rPr lang="ko-KR" altLang="en-US" smtClean="0"/>
              <a:t>2023-03-30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F779B-2BE9-427F-AB09-F96884C363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699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CF54-C2F7-43D6-95DE-FC63CE10E226}" type="datetimeFigureOut">
              <a:rPr lang="ko-KR" altLang="en-US" smtClean="0"/>
              <a:t>2023-03-30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F779B-2BE9-427F-AB09-F96884C363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38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CF54-C2F7-43D6-95DE-FC63CE10E226}" type="datetimeFigureOut">
              <a:rPr lang="ko-KR" altLang="en-US" smtClean="0"/>
              <a:t>2023-03-30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F779B-2BE9-427F-AB09-F96884C363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72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CF54-C2F7-43D6-95DE-FC63CE10E226}" type="datetimeFigureOut">
              <a:rPr lang="ko-KR" altLang="en-US" smtClean="0"/>
              <a:t>2023-03-30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F779B-2BE9-427F-AB09-F96884C363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1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CF54-C2F7-43D6-95DE-FC63CE10E226}" type="datetimeFigureOut">
              <a:rPr lang="ko-KR" altLang="en-US" smtClean="0"/>
              <a:t>2023-03-30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F779B-2BE9-427F-AB09-F96884C363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42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CF54-C2F7-43D6-95DE-FC63CE10E226}" type="datetimeFigureOut">
              <a:rPr lang="ko-KR" altLang="en-US" smtClean="0"/>
              <a:t>2023-03-30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F779B-2BE9-427F-AB09-F96884C363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74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CF54-C2F7-43D6-95DE-FC63CE10E226}" type="datetimeFigureOut">
              <a:rPr lang="ko-KR" altLang="en-US" smtClean="0"/>
              <a:t>2023-03-30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F779B-2BE9-427F-AB09-F96884C363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008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CF54-C2F7-43D6-95DE-FC63CE10E226}" type="datetimeFigureOut">
              <a:rPr lang="ko-KR" altLang="en-US" smtClean="0"/>
              <a:t>2023-03-30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F779B-2BE9-427F-AB09-F96884C363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313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CF54-C2F7-43D6-95DE-FC63CE10E226}" type="datetimeFigureOut">
              <a:rPr lang="ko-KR" altLang="en-US" smtClean="0"/>
              <a:t>2023-03-30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F779B-2BE9-427F-AB09-F96884C363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267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CF54-C2F7-43D6-95DE-FC63CE10E226}" type="datetimeFigureOut">
              <a:rPr lang="ko-KR" altLang="en-US" smtClean="0"/>
              <a:t>2023-03-30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F779B-2BE9-427F-AB09-F96884C363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491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CCF54-C2F7-43D6-95DE-FC63CE10E226}" type="datetimeFigureOut">
              <a:rPr lang="ko-KR" altLang="en-US" smtClean="0"/>
              <a:t>2023-03-30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779B-2BE9-427F-AB09-F96884C363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618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1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1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1750278" y="1054100"/>
            <a:ext cx="14467622" cy="11743388"/>
            <a:chOff x="1750278" y="1054100"/>
            <a:chExt cx="14467622" cy="1174338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0278" y="1146644"/>
              <a:ext cx="14467622" cy="11558299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1750278" y="1054100"/>
              <a:ext cx="7977922" cy="276860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46600" y="2832100"/>
              <a:ext cx="4800600" cy="830997"/>
            </a:xfrm>
            <a:prstGeom prst="rect">
              <a:avLst/>
            </a:prstGeom>
            <a:solidFill>
              <a:schemeClr val="bg1">
                <a:alpha val="68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rgbClr val="FF0000"/>
                  </a:solidFill>
                </a:rPr>
                <a:t>회원 가입 및 </a:t>
              </a:r>
              <a:r>
                <a:rPr lang="ko-KR" altLang="en-US" sz="2400" dirty="0" err="1" smtClean="0">
                  <a:solidFill>
                    <a:srgbClr val="FF0000"/>
                  </a:solidFill>
                </a:rPr>
                <a:t>마이페이지</a:t>
              </a:r>
              <a:r>
                <a:rPr lang="ko-KR" altLang="en-US" sz="2400" dirty="0" smtClean="0">
                  <a:solidFill>
                    <a:srgbClr val="FF0000"/>
                  </a:solidFill>
                </a:rPr>
                <a:t> 관련</a:t>
              </a:r>
              <a:endParaRPr lang="en-US" altLang="ko-KR" sz="24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ko-KR" altLang="en-US" sz="2400" dirty="0" smtClean="0">
                  <a:solidFill>
                    <a:srgbClr val="FF0000"/>
                  </a:solidFill>
                </a:rPr>
                <a:t>데이터 베이스 테이블</a:t>
              </a:r>
              <a:endParaRPr lang="ko-KR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152216" y="2717800"/>
              <a:ext cx="3426678" cy="830997"/>
            </a:xfrm>
            <a:prstGeom prst="rect">
              <a:avLst/>
            </a:prstGeom>
            <a:solidFill>
              <a:schemeClr val="bg1">
                <a:alpha val="68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rgbClr val="FF0000"/>
                  </a:solidFill>
                </a:rPr>
                <a:t>판매자 인증</a:t>
              </a:r>
              <a:r>
                <a:rPr lang="en-US" altLang="ko-KR" sz="2400" dirty="0">
                  <a:solidFill>
                    <a:srgbClr val="FF0000"/>
                  </a:solidFill>
                </a:rPr>
                <a:t> </a:t>
              </a:r>
              <a:endParaRPr lang="en-US" altLang="ko-KR" sz="24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ko-KR" altLang="en-US" sz="2400" dirty="0" err="1" smtClean="0">
                  <a:solidFill>
                    <a:srgbClr val="FF0000"/>
                  </a:solidFill>
                </a:rPr>
                <a:t>장소판매자</a:t>
              </a:r>
              <a:r>
                <a:rPr lang="ko-KR" altLang="en-US" sz="2400" dirty="0" smtClean="0">
                  <a:solidFill>
                    <a:srgbClr val="FF0000"/>
                  </a:solidFill>
                </a:rPr>
                <a:t> 인증</a:t>
              </a:r>
              <a:endParaRPr lang="en-US" altLang="ko-KR" sz="24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913511" y="1054100"/>
              <a:ext cx="3904089" cy="276860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750278" y="3915244"/>
              <a:ext cx="7977922" cy="4276256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74678" y="7317053"/>
              <a:ext cx="3164622" cy="461665"/>
            </a:xfrm>
            <a:prstGeom prst="rect">
              <a:avLst/>
            </a:prstGeom>
            <a:solidFill>
              <a:schemeClr val="bg1">
                <a:alpha val="68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rgbClr val="FF0000"/>
                  </a:solidFill>
                </a:rPr>
                <a:t>재능 </a:t>
              </a:r>
              <a:r>
                <a:rPr lang="ko-KR" altLang="en-US" sz="2400" smtClean="0">
                  <a:solidFill>
                    <a:srgbClr val="FF0000"/>
                  </a:solidFill>
                </a:rPr>
                <a:t>판매 관련 테이블</a:t>
              </a:r>
              <a:endParaRPr lang="ko-KR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913511" y="3915244"/>
              <a:ext cx="6304389" cy="5575535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486422" y="8483600"/>
              <a:ext cx="3426678" cy="461665"/>
            </a:xfrm>
            <a:prstGeom prst="rect">
              <a:avLst/>
            </a:prstGeom>
            <a:solidFill>
              <a:schemeClr val="bg1">
                <a:alpha val="68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rgbClr val="FF0000"/>
                  </a:solidFill>
                </a:rPr>
                <a:t>장소 대여 관련 테이블</a:t>
              </a:r>
              <a:endParaRPr lang="en-US" altLang="ko-KR" sz="24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750278" y="8284044"/>
              <a:ext cx="7977922" cy="451344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45100" y="11938000"/>
              <a:ext cx="4102100" cy="461665"/>
            </a:xfrm>
            <a:prstGeom prst="rect">
              <a:avLst/>
            </a:prstGeom>
            <a:solidFill>
              <a:schemeClr val="bg1">
                <a:alpha val="68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rgbClr val="FF0000"/>
                  </a:solidFill>
                </a:rPr>
                <a:t>오프라인 </a:t>
              </a:r>
              <a:r>
                <a:rPr lang="ko-KR" altLang="en-US" sz="2400" smtClean="0">
                  <a:solidFill>
                    <a:srgbClr val="FF0000"/>
                  </a:solidFill>
                </a:rPr>
                <a:t>강의 관련 테이블</a:t>
              </a:r>
              <a:endParaRPr lang="en-US" altLang="ko-KR" sz="24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913511" y="9681278"/>
              <a:ext cx="5615722" cy="3116209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390922" y="12215129"/>
              <a:ext cx="3426678" cy="461665"/>
            </a:xfrm>
            <a:prstGeom prst="rect">
              <a:avLst/>
            </a:prstGeom>
            <a:solidFill>
              <a:schemeClr val="bg1">
                <a:alpha val="68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rgbClr val="FF0000"/>
                  </a:solidFill>
                </a:rPr>
                <a:t>게시판 관련 테이블</a:t>
              </a:r>
              <a:endParaRPr lang="en-US" altLang="ko-KR" sz="2400" dirty="0" smtClean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396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27</Words>
  <Application>Microsoft Office PowerPoint</Application>
  <PresentationFormat>사용자 지정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2023-03-30T05:52:01Z</dcterms:created>
  <dcterms:modified xsi:type="dcterms:W3CDTF">2023-03-30T06:02:32Z</dcterms:modified>
</cp:coreProperties>
</file>