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>
                <a:solidFill>
                  <a:schemeClr val="dk1"/>
                </a:solidFill>
              </a:rPr>
              <a:t>웰컴페이지는 수직 캐로셀 형태로 3가지의 핵심기능을 소개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로고 : 서비스 이름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로그인 : 로그인 페이지로 이동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회원가입 : 회원가입 페이지로 이동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백그라운드 이미지 : 쇼핑 관련 이미지 추가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서비스 한줄 요약 : 우리 서비스를 이용하면 얻을 수 있는 핵심 가치와 기능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서비스 이용 바로가기 : 로그인 하지 않는 사용자를 위한 홈화면으로 바로가기 기능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8a8285b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8a8285b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8a8285b3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8a8285b3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8a8285b3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8a8285b3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8a8285b3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8a8285b3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8a8285b3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8a8285b3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이메일 : 이메일 형식 확인(validator)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비밀번호 : 비밀번호 형식 확인(8자리 이상)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이메일과 비밀번호 형식에 이상이 없으면 로그인 버튼 활성화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소셜 로그인 : 네이버, 카카오, 구글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a8285b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8a8285b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회원가입 시 자동으로 로그인하고 홈 화면으로 리다이렉트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이메일 코드 인증 기능 추가, 인증코드 발송 버튼을 누르면 인증코드를 입력할 수 있는 팝업 창을 보여준다.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비밀번호는 8자리 이상(validator)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인증코드 확인 &amp; 비밀번호 8자리 이상 &amp; 비밀번호 == 비밀번호 확인 ⇒ 회원가입 버튼 활성화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8a8285b3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8a8285b3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이메일 코드 인증 기능 추가, 인증코드 발송 버튼을 누르면 인증코드를 입력할 수 있는 팝업 창을 보여준다.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잘못된 인증코드를 입력하면 인증코드 하단에 에러 메세지를 출력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정상적인 인증코드를 입력하면 팝업이 닫힌다.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8a8285b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8a8285b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이메일을 입력 후 임시비밀번호 발송 버튼을 누르면 메일로 임시 비밀번호가 발송된다.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임시비밀번호를 입력하고 로그인 버튼을 누르면 로그인이 되고 비밀번호 변경 페이지로 리다이렉트 된다.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8a8285b3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8a8285b3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8a8285b3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8a8285b3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검색 기능이 최 상단에 노출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로고를 누르면 홈 화면으로 이동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검색 바 옆 아이콘 구성 :  ‘내가 호감을 보인 아이템을 모아서 볼 수 있는 페이지’ / ‘내가 호감을 보였거나 찜한 아이템의 할인 정보를 알림 받을 수 있다.’ / ‘프로필 페이지로 이동’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스타일 : 여성 / 남성 스타일 리스트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스타일 분석 : 동성 / 이성의 스타일 평가, 감정 분석에 따른 스타일 선호 분석 → 추천 알고리즘 구현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핫 스타일 : 영화, 드라마, 유튜브 영상에서 핫한 아이템들을 모아서 제공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남친 / 여친룩 : 이성이 평가한 스타일별 호감도를 바탕으로 남친 / 여친룩을 추천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메이크업 : 화장품 색상별 가상 메이크업 기능 제공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나의 옷장 : 내가 보유 중인 옷을 사진 찍어서 등록 → 내가 보유 중인 옷을 한눈에 파악 가능, 유사한 스타일 추천 가능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여성 스타일 분류 : </a:t>
            </a:r>
            <a:r>
              <a:rPr lang="ko">
                <a:solidFill>
                  <a:schemeClr val="dk1"/>
                </a:solidFill>
              </a:rPr>
              <a:t>상의, 바지, 스커트, 원피스, 아우터, 가방, 신발, 모자, 언더웨어, 액세서리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남성 스타일 분류 : </a:t>
            </a:r>
            <a:r>
              <a:rPr lang="ko">
                <a:solidFill>
                  <a:schemeClr val="dk1"/>
                </a:solidFill>
              </a:rPr>
              <a:t>상의, 바지, 아우터, 가방, 신발, 모자, 언더웨어, 액세서리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8a8285b3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8a8285b3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8a8285b3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8a8285b3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5025" y="185025"/>
            <a:ext cx="30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최초 접속 페이지(Welcome)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29250" y="695675"/>
            <a:ext cx="8325900" cy="40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(백그라운드 이미지)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73475" y="784450"/>
            <a:ext cx="1087800" cy="4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349000" y="776225"/>
            <a:ext cx="1087800" cy="4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574500" y="776225"/>
            <a:ext cx="1087800" cy="4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824850" y="2316450"/>
            <a:ext cx="5534700" cy="116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서비스 한줄 요약, 핵심 기능 소개 멘트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467375" y="3581950"/>
            <a:ext cx="2027700" cy="28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서비스 이용 바로가기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8503425" y="2626425"/>
            <a:ext cx="59100" cy="4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8503425" y="2855025"/>
            <a:ext cx="59100" cy="4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8503425" y="3083625"/>
            <a:ext cx="59100" cy="4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/>
        </p:nvSpPr>
        <p:spPr>
          <a:xfrm>
            <a:off x="185025" y="222025"/>
            <a:ext cx="21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9. 상품 상세 페이지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/>
        </p:nvSpPr>
        <p:spPr>
          <a:xfrm>
            <a:off x="355250" y="185025"/>
            <a:ext cx="270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10. 선호 스타일 감정분석 페이지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/>
        </p:nvSpPr>
        <p:spPr>
          <a:xfrm>
            <a:off x="355250" y="185025"/>
            <a:ext cx="27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</a:t>
            </a:r>
            <a:r>
              <a:rPr lang="ko"/>
              <a:t>. 내 옷장 페이지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/>
        </p:nvSpPr>
        <p:spPr>
          <a:xfrm>
            <a:off x="355250" y="185025"/>
            <a:ext cx="27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스타일 태그 분류 필요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85025" y="185025"/>
            <a:ext cx="15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로그인 화면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29250" y="695675"/>
            <a:ext cx="8325900" cy="40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673475" y="784450"/>
            <a:ext cx="1087800" cy="4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7574500" y="776225"/>
            <a:ext cx="1087800" cy="4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038180" y="1682599"/>
            <a:ext cx="7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090078" y="2159600"/>
            <a:ext cx="2577900" cy="3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이메일(example@gmail.com)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 rot="400">
            <a:off x="3095750" y="2628500"/>
            <a:ext cx="2577900" cy="3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rot="400">
            <a:off x="3095750" y="3161900"/>
            <a:ext cx="2577900" cy="3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4104290" y="1738000"/>
            <a:ext cx="187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비밀번호를 잊어버리셨나요?</a:t>
            </a:r>
            <a:endParaRPr sz="900"/>
          </a:p>
        </p:txBody>
      </p:sp>
      <p:cxnSp>
        <p:nvCxnSpPr>
          <p:cNvPr id="77" name="Google Shape;77;p14"/>
          <p:cNvCxnSpPr/>
          <p:nvPr/>
        </p:nvCxnSpPr>
        <p:spPr>
          <a:xfrm>
            <a:off x="2844075" y="3718525"/>
            <a:ext cx="313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/>
          <p:nvPr/>
        </p:nvSpPr>
        <p:spPr>
          <a:xfrm>
            <a:off x="3427400" y="4010950"/>
            <a:ext cx="345300" cy="34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4198735" y="4010950"/>
            <a:ext cx="345300" cy="34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4951400" y="4010950"/>
            <a:ext cx="345300" cy="34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185025" y="185025"/>
            <a:ext cx="15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회원가입 - 1 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429250" y="695675"/>
            <a:ext cx="8325900" cy="40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73475" y="784450"/>
            <a:ext cx="1087800" cy="4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7574500" y="776225"/>
            <a:ext cx="1087800" cy="4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3038173" y="1225400"/>
            <a:ext cx="10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090078" y="2159600"/>
            <a:ext cx="2577900" cy="3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이메일(example@gmail.com)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400">
            <a:off x="3095750" y="2628500"/>
            <a:ext cx="2577900" cy="3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rot="400">
            <a:off x="3095750" y="3847700"/>
            <a:ext cx="2577900" cy="3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rot="400">
            <a:off x="3095750" y="3085700"/>
            <a:ext cx="2577900" cy="3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</a:t>
            </a:r>
            <a:r>
              <a:rPr lang="ko"/>
              <a:t>확인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787601" y="2184350"/>
            <a:ext cx="1362900" cy="3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인증코드 발송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-12278">
            <a:off x="3127175" y="3557894"/>
            <a:ext cx="168001" cy="15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3295207" y="3471040"/>
            <a:ext cx="218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전체 </a:t>
            </a:r>
            <a:r>
              <a:rPr lang="ko" sz="1000" u="sng">
                <a:solidFill>
                  <a:srgbClr val="0000FF"/>
                </a:solidFill>
              </a:rPr>
              <a:t>약관</a:t>
            </a:r>
            <a:r>
              <a:rPr lang="ko" sz="1000"/>
              <a:t>에 동의합니다.</a:t>
            </a:r>
            <a:endParaRPr sz="1000"/>
          </a:p>
        </p:txBody>
      </p:sp>
      <p:sp>
        <p:nvSpPr>
          <p:cNvPr id="97" name="Google Shape;97;p15"/>
          <p:cNvSpPr/>
          <p:nvPr/>
        </p:nvSpPr>
        <p:spPr>
          <a:xfrm>
            <a:off x="3090078" y="1702400"/>
            <a:ext cx="2577900" cy="3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185025" y="185025"/>
            <a:ext cx="15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회원가입 - 2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429250" y="695675"/>
            <a:ext cx="8325900" cy="40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673475" y="784450"/>
            <a:ext cx="1087800" cy="4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7574500" y="776225"/>
            <a:ext cx="1087800" cy="4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038173" y="1682600"/>
            <a:ext cx="10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3090078" y="2159600"/>
            <a:ext cx="2577900" cy="3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이메일(example@gmail.com)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 rot="400">
            <a:off x="3095750" y="2628500"/>
            <a:ext cx="2577900" cy="3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 rot="400">
            <a:off x="3095750" y="3695300"/>
            <a:ext cx="2577900" cy="3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 rot="400">
            <a:off x="3095750" y="3085700"/>
            <a:ext cx="2577900" cy="3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확인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5787601" y="2184350"/>
            <a:ext cx="1362900" cy="3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인증코드 발송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2707100" y="1592150"/>
            <a:ext cx="3453900" cy="149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2985625" y="1820300"/>
            <a:ext cx="282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인증코드를 입력해주세요</a:t>
            </a:r>
            <a:endParaRPr sz="1000"/>
          </a:p>
        </p:txBody>
      </p:sp>
      <p:sp>
        <p:nvSpPr>
          <p:cNvPr id="114" name="Google Shape;114;p16"/>
          <p:cNvSpPr/>
          <p:nvPr/>
        </p:nvSpPr>
        <p:spPr>
          <a:xfrm>
            <a:off x="3013625" y="2304175"/>
            <a:ext cx="2063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인증코드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5207325" y="2307875"/>
            <a:ext cx="7482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185025" y="185025"/>
            <a:ext cx="15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비밀번호 찾기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429250" y="695675"/>
            <a:ext cx="8325900" cy="40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673475" y="784450"/>
            <a:ext cx="1087800" cy="4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7574500" y="776225"/>
            <a:ext cx="1087800" cy="4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3038176" y="1682600"/>
            <a:ext cx="16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찾기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3090078" y="2159600"/>
            <a:ext cx="2577900" cy="3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이메일(example@gmail.com)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 rot="400">
            <a:off x="3095750" y="3390500"/>
            <a:ext cx="2577900" cy="3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5787600" y="2184350"/>
            <a:ext cx="1484100" cy="3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임시비밀번호 </a:t>
            </a:r>
            <a:r>
              <a:rPr lang="ko" sz="1200"/>
              <a:t>발송</a:t>
            </a:r>
            <a:endParaRPr sz="1200"/>
          </a:p>
        </p:txBody>
      </p:sp>
      <p:sp>
        <p:nvSpPr>
          <p:cNvPr id="128" name="Google Shape;128;p17"/>
          <p:cNvSpPr/>
          <p:nvPr/>
        </p:nvSpPr>
        <p:spPr>
          <a:xfrm>
            <a:off x="3096164" y="2611226"/>
            <a:ext cx="2577900" cy="3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임시비밀번호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185025" y="185025"/>
            <a:ext cx="15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프로필 페이지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429250" y="695675"/>
            <a:ext cx="8325900" cy="40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185025" y="222025"/>
            <a:ext cx="21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8. 홈 화면(상품 목록)</a:t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409050" y="677025"/>
            <a:ext cx="8325900" cy="40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6456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17549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6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9"/>
          <p:cNvCxnSpPr/>
          <p:nvPr/>
        </p:nvCxnSpPr>
        <p:spPr>
          <a:xfrm>
            <a:off x="466750" y="1890400"/>
            <a:ext cx="826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9"/>
          <p:cNvSpPr txBox="1"/>
          <p:nvPr/>
        </p:nvSpPr>
        <p:spPr>
          <a:xfrm>
            <a:off x="2037925" y="1459775"/>
            <a:ext cx="11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스타일 분석</a:t>
            </a:r>
            <a:endParaRPr b="1"/>
          </a:p>
        </p:txBody>
      </p:sp>
      <p:sp>
        <p:nvSpPr>
          <p:cNvPr id="146" name="Google Shape;146;p19"/>
          <p:cNvSpPr txBox="1"/>
          <p:nvPr/>
        </p:nvSpPr>
        <p:spPr>
          <a:xfrm>
            <a:off x="7558930" y="1462195"/>
            <a:ext cx="10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나의 옷장</a:t>
            </a:r>
            <a:endParaRPr b="1"/>
          </a:p>
        </p:txBody>
      </p:sp>
      <p:sp>
        <p:nvSpPr>
          <p:cNvPr id="147" name="Google Shape;147;p19"/>
          <p:cNvSpPr txBox="1"/>
          <p:nvPr/>
        </p:nvSpPr>
        <p:spPr>
          <a:xfrm>
            <a:off x="6307575" y="1462200"/>
            <a:ext cx="10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메이크업</a:t>
            </a:r>
            <a:endParaRPr b="1"/>
          </a:p>
        </p:txBody>
      </p:sp>
      <p:sp>
        <p:nvSpPr>
          <p:cNvPr id="148" name="Google Shape;148;p19"/>
          <p:cNvSpPr txBox="1"/>
          <p:nvPr/>
        </p:nvSpPr>
        <p:spPr>
          <a:xfrm>
            <a:off x="3549125" y="1459775"/>
            <a:ext cx="10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핫 스타일</a:t>
            </a:r>
            <a:endParaRPr b="1"/>
          </a:p>
        </p:txBody>
      </p:sp>
      <p:sp>
        <p:nvSpPr>
          <p:cNvPr id="149" name="Google Shape;149;p19"/>
          <p:cNvSpPr txBox="1"/>
          <p:nvPr/>
        </p:nvSpPr>
        <p:spPr>
          <a:xfrm>
            <a:off x="4833125" y="1459775"/>
            <a:ext cx="11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남친/여친룩</a:t>
            </a:r>
            <a:endParaRPr b="1"/>
          </a:p>
        </p:txBody>
      </p:sp>
      <p:sp>
        <p:nvSpPr>
          <p:cNvPr id="150" name="Google Shape;150;p19"/>
          <p:cNvSpPr/>
          <p:nvPr/>
        </p:nvSpPr>
        <p:spPr>
          <a:xfrm>
            <a:off x="409200" y="2809800"/>
            <a:ext cx="2109300" cy="18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645624" y="2882525"/>
            <a:ext cx="1636200" cy="29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여성 스타일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917850" y="1459775"/>
            <a:ext cx="7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스타일</a:t>
            </a:r>
            <a:endParaRPr b="1"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030" y="2933444"/>
            <a:ext cx="203268" cy="19253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652329" y="4287308"/>
            <a:ext cx="1636200" cy="29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남성 스타일</a:t>
            </a:r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030" y="4325089"/>
            <a:ext cx="203268" cy="19253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/>
          <p:nvPr/>
        </p:nvSpPr>
        <p:spPr>
          <a:xfrm>
            <a:off x="841990" y="3231246"/>
            <a:ext cx="1439700" cy="1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상의 Top</a:t>
            </a:r>
            <a:endParaRPr sz="1100"/>
          </a:p>
        </p:txBody>
      </p:sp>
      <p:sp>
        <p:nvSpPr>
          <p:cNvPr id="157" name="Google Shape;157;p19"/>
          <p:cNvSpPr/>
          <p:nvPr/>
        </p:nvSpPr>
        <p:spPr>
          <a:xfrm>
            <a:off x="841990" y="3484272"/>
            <a:ext cx="1439700" cy="1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바지 Pants</a:t>
            </a:r>
            <a:endParaRPr sz="1100"/>
          </a:p>
        </p:txBody>
      </p:sp>
      <p:sp>
        <p:nvSpPr>
          <p:cNvPr id="158" name="Google Shape;158;p19"/>
          <p:cNvSpPr/>
          <p:nvPr/>
        </p:nvSpPr>
        <p:spPr>
          <a:xfrm>
            <a:off x="841990" y="3737299"/>
            <a:ext cx="1439700" cy="1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스커트 Skirt</a:t>
            </a:r>
            <a:endParaRPr sz="1100"/>
          </a:p>
        </p:txBody>
      </p:sp>
      <p:sp>
        <p:nvSpPr>
          <p:cNvPr id="159" name="Google Shape;159;p19"/>
          <p:cNvSpPr/>
          <p:nvPr/>
        </p:nvSpPr>
        <p:spPr>
          <a:xfrm>
            <a:off x="410736" y="1894965"/>
            <a:ext cx="8325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스타일 추천 배너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8317336" y="2249700"/>
            <a:ext cx="203400" cy="231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 rot="10800000">
            <a:off x="761076" y="2214595"/>
            <a:ext cx="203400" cy="231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2780275" y="3080510"/>
            <a:ext cx="1163700" cy="129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좋아요</a:t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4256080" y="3080510"/>
            <a:ext cx="1163700" cy="129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이미지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이름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가격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좋아요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5753119" y="3081680"/>
            <a:ext cx="1163700" cy="129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이미지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이름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가격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좋아요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7230730" y="3081680"/>
            <a:ext cx="1163700" cy="129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이미지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이름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가격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좋아요</a:t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9501" y="85831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9675" y="8691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21125" y="8691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87299" y="4021250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/>
        </p:nvSpPr>
        <p:spPr>
          <a:xfrm>
            <a:off x="185025" y="222025"/>
            <a:ext cx="21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개인정보 수정페이지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/>
        </p:nvSpPr>
        <p:spPr>
          <a:xfrm>
            <a:off x="185025" y="222025"/>
            <a:ext cx="35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r>
              <a:rPr lang="ko"/>
              <a:t>. 개인정보 수정페이지(</a:t>
            </a:r>
            <a:r>
              <a:rPr lang="ko"/>
              <a:t>비밀번호 변경)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