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8D8E-F9B7-4358-B7D4-4FA073B49FFA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0F8D-828B-4DEC-B82D-635E02CF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23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8D8E-F9B7-4358-B7D4-4FA073B49FFA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0F8D-828B-4DEC-B82D-635E02CF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75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8D8E-F9B7-4358-B7D4-4FA073B49FFA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0F8D-828B-4DEC-B82D-635E02CF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62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8D8E-F9B7-4358-B7D4-4FA073B49FFA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0F8D-828B-4DEC-B82D-635E02CF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83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8D8E-F9B7-4358-B7D4-4FA073B49FFA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0F8D-828B-4DEC-B82D-635E02CF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17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8D8E-F9B7-4358-B7D4-4FA073B49FFA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0F8D-828B-4DEC-B82D-635E02CF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78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8D8E-F9B7-4358-B7D4-4FA073B49FFA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0F8D-828B-4DEC-B82D-635E02CF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58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8D8E-F9B7-4358-B7D4-4FA073B49FFA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0F8D-828B-4DEC-B82D-635E02CF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27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8D8E-F9B7-4358-B7D4-4FA073B49FFA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0F8D-828B-4DEC-B82D-635E02CF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63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8D8E-F9B7-4358-B7D4-4FA073B49FFA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0F8D-828B-4DEC-B82D-635E02CF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5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28D8E-F9B7-4358-B7D4-4FA073B49FFA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0F8D-828B-4DEC-B82D-635E02CF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52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28D8E-F9B7-4358-B7D4-4FA073B49FFA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40F8D-828B-4DEC-B82D-635E02CF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5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90600" y="996138"/>
            <a:ext cx="26924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국내외 </a:t>
            </a:r>
            <a:r>
              <a:rPr lang="en-US" altLang="ko-KR" dirty="0" smtClean="0"/>
              <a:t>Malware URL</a:t>
            </a:r>
            <a:br>
              <a:rPr lang="en-US" altLang="ko-KR" dirty="0" smtClean="0"/>
            </a:br>
            <a:r>
              <a:rPr lang="ko-KR" altLang="en-US" dirty="0" smtClean="0"/>
              <a:t>보관 </a:t>
            </a:r>
            <a:r>
              <a:rPr lang="en-US" altLang="ko-KR" dirty="0" smtClean="0"/>
              <a:t>site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90600" y="1948638"/>
            <a:ext cx="26924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사용자의 정보 요구 </a:t>
            </a:r>
            <a:r>
              <a:rPr lang="en-US" altLang="ko-KR" dirty="0" smtClean="0"/>
              <a:t>URL</a:t>
            </a:r>
          </a:p>
          <a:p>
            <a:pPr algn="ctr"/>
            <a:r>
              <a:rPr lang="en-US" altLang="ko-KR" dirty="0" smtClean="0"/>
              <a:t>(text)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25500" y="671019"/>
            <a:ext cx="3136900" cy="23714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32300" y="671018"/>
            <a:ext cx="3136900" cy="33024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9075" y="37102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정보 수집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58535" y="371021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654549" y="1948638"/>
            <a:ext cx="26924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URL </a:t>
            </a:r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654549" y="996138"/>
            <a:ext cx="26924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국내외 </a:t>
            </a:r>
            <a:r>
              <a:rPr lang="en-US" altLang="ko-KR" dirty="0" smtClean="0"/>
              <a:t>Malware URL</a:t>
            </a:r>
            <a:br>
              <a:rPr lang="en-US" altLang="ko-KR" dirty="0" smtClean="0"/>
            </a:br>
            <a:r>
              <a:rPr lang="ko-KR" altLang="en-US" dirty="0" smtClean="0"/>
              <a:t>보관 </a:t>
            </a:r>
            <a:r>
              <a:rPr lang="en-US" altLang="ko-KR" dirty="0" smtClean="0"/>
              <a:t>site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039098" y="671019"/>
            <a:ext cx="3136900" cy="2743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765009" y="371021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악성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검증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261347" y="1016836"/>
            <a:ext cx="26924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Google Safe Browsing API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261347" y="2480769"/>
            <a:ext cx="26924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기타 검증 알고리즘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17" idx="2"/>
            <a:endCxn id="18" idx="0"/>
          </p:cNvCxnSpPr>
          <p:nvPr/>
        </p:nvCxnSpPr>
        <p:spPr>
          <a:xfrm>
            <a:off x="9607547" y="1715336"/>
            <a:ext cx="0" cy="7654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585432" y="1890219"/>
            <a:ext cx="677108" cy="45461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3200" b="1" dirty="0" smtClean="0"/>
              <a:t>…</a:t>
            </a:r>
            <a:endParaRPr lang="ko-KR" altLang="en-US" sz="3200" b="1" dirty="0"/>
          </a:p>
        </p:txBody>
      </p:sp>
      <p:cxnSp>
        <p:nvCxnSpPr>
          <p:cNvPr id="3" name="직선 화살표 연결선 2"/>
          <p:cNvCxnSpPr>
            <a:stCxn id="6" idx="3"/>
            <a:endCxn id="14" idx="1"/>
          </p:cNvCxnSpPr>
          <p:nvPr/>
        </p:nvCxnSpPr>
        <p:spPr>
          <a:xfrm>
            <a:off x="3683000" y="1345388"/>
            <a:ext cx="9715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>
            <a:stCxn id="7" idx="3"/>
            <a:endCxn id="13" idx="1"/>
          </p:cNvCxnSpPr>
          <p:nvPr/>
        </p:nvCxnSpPr>
        <p:spPr>
          <a:xfrm>
            <a:off x="3683000" y="2297888"/>
            <a:ext cx="9715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654549" y="2901138"/>
            <a:ext cx="2692400" cy="69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Whitelist &amp; Blacklist</a:t>
            </a:r>
          </a:p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380950" y="4784665"/>
            <a:ext cx="3598373" cy="1724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꺾인 연결선 30"/>
          <p:cNvCxnSpPr>
            <a:stCxn id="13" idx="3"/>
            <a:endCxn id="17" idx="1"/>
          </p:cNvCxnSpPr>
          <p:nvPr/>
        </p:nvCxnSpPr>
        <p:spPr>
          <a:xfrm flipV="1">
            <a:off x="7346949" y="1366086"/>
            <a:ext cx="914398" cy="931802"/>
          </a:xfrm>
          <a:prstGeom prst="bentConnector3">
            <a:avLst>
              <a:gd name="adj1" fmla="val 5909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741554" y="45024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863522" y="5289318"/>
            <a:ext cx="2633225" cy="714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Application</a:t>
            </a:r>
            <a:endParaRPr lang="ko-KR" altLang="en-US" dirty="0"/>
          </a:p>
        </p:txBody>
      </p:sp>
      <p:cxnSp>
        <p:nvCxnSpPr>
          <p:cNvPr id="35" name="꺾인 연결선 34"/>
          <p:cNvCxnSpPr>
            <a:stCxn id="24" idx="2"/>
            <a:endCxn id="33" idx="3"/>
          </p:cNvCxnSpPr>
          <p:nvPr/>
        </p:nvCxnSpPr>
        <p:spPr>
          <a:xfrm rot="5400000">
            <a:off x="4225185" y="3871200"/>
            <a:ext cx="2047127" cy="1504002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33" idx="1"/>
            <a:endCxn id="7" idx="2"/>
          </p:cNvCxnSpPr>
          <p:nvPr/>
        </p:nvCxnSpPr>
        <p:spPr>
          <a:xfrm rot="10800000" flipH="1">
            <a:off x="1863522" y="2647139"/>
            <a:ext cx="473278" cy="2999627"/>
          </a:xfrm>
          <a:prstGeom prst="bentConnector4">
            <a:avLst>
              <a:gd name="adj1" fmla="val -48301"/>
              <a:gd name="adj2" fmla="val 5595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4" idx="3"/>
            <a:endCxn id="33" idx="3"/>
          </p:cNvCxnSpPr>
          <p:nvPr/>
        </p:nvCxnSpPr>
        <p:spPr>
          <a:xfrm flipH="1">
            <a:off x="4496747" y="1345388"/>
            <a:ext cx="2850202" cy="4301377"/>
          </a:xfrm>
          <a:prstGeom prst="bentConnector3">
            <a:avLst>
              <a:gd name="adj1" fmla="val -13561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8" idx="2"/>
            <a:endCxn id="24" idx="3"/>
          </p:cNvCxnSpPr>
          <p:nvPr/>
        </p:nvCxnSpPr>
        <p:spPr>
          <a:xfrm rot="5400000">
            <a:off x="8441689" y="2084529"/>
            <a:ext cx="71119" cy="226059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05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66485" y="1389137"/>
          <a:ext cx="11504388" cy="3885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398">
                  <a:extLst>
                    <a:ext uri="{9D8B030D-6E8A-4147-A177-3AD203B41FA5}">
                      <a16:colId xmlns:a16="http://schemas.microsoft.com/office/drawing/2014/main" val="4049489763"/>
                    </a:ext>
                  </a:extLst>
                </a:gridCol>
                <a:gridCol w="1917398">
                  <a:extLst>
                    <a:ext uri="{9D8B030D-6E8A-4147-A177-3AD203B41FA5}">
                      <a16:colId xmlns:a16="http://schemas.microsoft.com/office/drawing/2014/main" val="1003730151"/>
                    </a:ext>
                  </a:extLst>
                </a:gridCol>
                <a:gridCol w="984494">
                  <a:extLst>
                    <a:ext uri="{9D8B030D-6E8A-4147-A177-3AD203B41FA5}">
                      <a16:colId xmlns:a16="http://schemas.microsoft.com/office/drawing/2014/main" val="453295636"/>
                    </a:ext>
                  </a:extLst>
                </a:gridCol>
                <a:gridCol w="1252603">
                  <a:extLst>
                    <a:ext uri="{9D8B030D-6E8A-4147-A177-3AD203B41FA5}">
                      <a16:colId xmlns:a16="http://schemas.microsoft.com/office/drawing/2014/main" val="4242380961"/>
                    </a:ext>
                  </a:extLst>
                </a:gridCol>
                <a:gridCol w="2530258">
                  <a:extLst>
                    <a:ext uri="{9D8B030D-6E8A-4147-A177-3AD203B41FA5}">
                      <a16:colId xmlns:a16="http://schemas.microsoft.com/office/drawing/2014/main" val="1678978001"/>
                    </a:ext>
                  </a:extLst>
                </a:gridCol>
                <a:gridCol w="2902237">
                  <a:extLst>
                    <a:ext uri="{9D8B030D-6E8A-4147-A177-3AD203B41FA5}">
                      <a16:colId xmlns:a16="http://schemas.microsoft.com/office/drawing/2014/main" val="1818995924"/>
                    </a:ext>
                  </a:extLst>
                </a:gridCol>
              </a:tblGrid>
              <a:tr h="489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Field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Default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Extra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2321596"/>
                  </a:ext>
                </a:extLst>
              </a:tr>
              <a:tr h="84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Auto_increment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405089"/>
                  </a:ext>
                </a:extLst>
              </a:tr>
              <a:tr h="84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url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VARCHAR(255)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352164"/>
                  </a:ext>
                </a:extLst>
              </a:tr>
              <a:tr h="84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TIMESTAMP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CURRENT_TIMESTAMP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On update CURRENT_TIMESTAMP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5444100"/>
                  </a:ext>
                </a:extLst>
              </a:tr>
              <a:tr h="8488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Wob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VARCHAR(10)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686038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7828" y="620485"/>
            <a:ext cx="4662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Table -&gt; </a:t>
            </a:r>
            <a:r>
              <a:rPr lang="en-US" altLang="ko-KR" sz="3200" b="1" dirty="0" err="1" smtClean="0"/>
              <a:t>url_repository</a:t>
            </a:r>
            <a:endParaRPr lang="ko-KR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6485" y="6123214"/>
            <a:ext cx="9823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Timestamp 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숫자형으로</a:t>
            </a:r>
            <a:r>
              <a:rPr lang="ko-KR" altLang="en-US" dirty="0" smtClean="0"/>
              <a:t> 저장</a:t>
            </a:r>
            <a:r>
              <a:rPr lang="en-US" altLang="ko-KR" dirty="0" smtClean="0"/>
              <a:t>, 4byte </a:t>
            </a:r>
            <a:r>
              <a:rPr lang="ko-KR" altLang="en-US" dirty="0" smtClean="0"/>
              <a:t>차지 날짜 입력</a:t>
            </a:r>
            <a:r>
              <a:rPr lang="en-US" altLang="ko-KR" dirty="0" smtClean="0"/>
              <a:t>,</a:t>
            </a:r>
            <a:r>
              <a:rPr lang="ko-KR" altLang="en-US" dirty="0" smtClean="0"/>
              <a:t> 따로 안해줘도 자동으로 입력이 가능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505317" y="157942"/>
            <a:ext cx="1669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과제서</a:t>
            </a:r>
            <a:r>
              <a:rPr lang="ko-KR" altLang="en-US" sz="1100" dirty="0" smtClean="0"/>
              <a:t> 사용했던 </a:t>
            </a:r>
            <a:r>
              <a:rPr lang="en-US" altLang="ko-KR" sz="1100" dirty="0" smtClean="0"/>
              <a:t>table.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1652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87</Words>
  <Application>Microsoft Office PowerPoint</Application>
  <PresentationFormat>와이드스크린</PresentationFormat>
  <Paragraphs>43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 JS</dc:creator>
  <cp:lastModifiedBy>G JS</cp:lastModifiedBy>
  <cp:revision>5</cp:revision>
  <dcterms:created xsi:type="dcterms:W3CDTF">2020-04-25T05:22:54Z</dcterms:created>
  <dcterms:modified xsi:type="dcterms:W3CDTF">2020-04-26T18:21:38Z</dcterms:modified>
</cp:coreProperties>
</file>